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comments/modernComment_1CE6_9E663774.xml" ContentType="application/vnd.ms-powerpoint.comment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7327" r:id="rId5"/>
    <p:sldId id="7322" r:id="rId6"/>
    <p:sldId id="7403" r:id="rId7"/>
    <p:sldId id="7372" r:id="rId8"/>
    <p:sldId id="7354" r:id="rId9"/>
    <p:sldId id="7404" r:id="rId10"/>
    <p:sldId id="7379" r:id="rId11"/>
    <p:sldId id="7391" r:id="rId12"/>
    <p:sldId id="7393" r:id="rId13"/>
    <p:sldId id="7392" r:id="rId14"/>
    <p:sldId id="7400" r:id="rId15"/>
    <p:sldId id="7401" r:id="rId16"/>
    <p:sldId id="7402" r:id="rId17"/>
    <p:sldId id="7381" r:id="rId18"/>
    <p:sldId id="7398" r:id="rId19"/>
    <p:sldId id="7399" r:id="rId20"/>
    <p:sldId id="7387" r:id="rId21"/>
    <p:sldId id="7385" r:id="rId22"/>
    <p:sldId id="7386" r:id="rId23"/>
    <p:sldId id="363" r:id="rId24"/>
  </p:sldIdLst>
  <p:sldSz cx="12192000" cy="6858000"/>
  <p:notesSz cx="6808788" cy="9940925"/>
  <p:custDataLst>
    <p:tags r:id="rId2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1A2D827-81C1-9562-0EB1-1691A5C35B3B}" name="Lara L Busch -Extern" initials="L-" userId="S::lara.l.busch@deutschebahn.com::5880bc96-2109-424e-bd79-5091f10c9c10" providerId="AD"/>
  <p188:author id="{D2840347-16DA-5B7C-FA82-4990C710C9E0}" name="Lara L Busch -Extern" initials="" userId="S::Lara.L.Busch@deutschebahn.com::5880bc96-2109-424e-bd79-5091f10c9c10" providerId="AD"/>
  <p188:author id="{647243AA-D62B-0A5E-347A-A5A54D43E7C0}" name="Ulrike U Ludewig" initials="UL" userId="S::Ulrike.U.Ludewig@deutschebahn.com::37bf84c3-af63-4604-a6ee-f061ad565a66" providerId="AD"/>
  <p188:author id="{0BDE26AB-647D-193B-CB8D-F9D30E584BF6}" name="Fatima Heller" initials="FH" userId="S::Fatima.Heller@deutschebahn.com::1f853c02-a5f9-4316-9131-bacddba46441" providerId="AD"/>
  <p188:author id="{29FD76F3-CB28-76D3-C7F3-C0D8E4812F78}" name="Maximilian M Scholz" initials="MS" userId="S::Maximilian.M.Scholz@deutschebahn.com::4e49ed29-15e1-43b6-babb-1656e5423d3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3C8895-9D59-8FA3-F9FF-1B2D3226296C}" v="22" dt="2026-07-06T09:25:19.1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1"/>
        <p:guide pos="214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gs" Target="tags/tag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bine Müller" userId="deb91e4c-3c5c-4255-952a-10677be221ef" providerId="ADAL" clId="{763025D5-6BC2-4C2C-ADFD-6F4B512D600C}"/>
    <pc:docChg chg="undo custSel addSld delSld modSld sldOrd">
      <pc:chgData name="Sabine Müller" userId="deb91e4c-3c5c-4255-952a-10677be221ef" providerId="ADAL" clId="{763025D5-6BC2-4C2C-ADFD-6F4B512D600C}" dt="2026-06-18T15:32:37.733" v="1214" actId="20577"/>
      <pc:docMkLst>
        <pc:docMk/>
      </pc:docMkLst>
      <pc:sldChg chg="add">
        <pc:chgData name="Sabine Müller" userId="deb91e4c-3c5c-4255-952a-10677be221ef" providerId="ADAL" clId="{763025D5-6BC2-4C2C-ADFD-6F4B512D600C}" dt="2026-06-17T12:17:01.532" v="621"/>
        <pc:sldMkLst>
          <pc:docMk/>
          <pc:sldMk cId="4068412946" sldId="753"/>
        </pc:sldMkLst>
      </pc:sldChg>
      <pc:sldChg chg="add">
        <pc:chgData name="Sabine Müller" userId="deb91e4c-3c5c-4255-952a-10677be221ef" providerId="ADAL" clId="{763025D5-6BC2-4C2C-ADFD-6F4B512D600C}" dt="2026-06-17T12:17:01.532" v="621"/>
        <pc:sldMkLst>
          <pc:docMk/>
          <pc:sldMk cId="1284723416" sldId="754"/>
        </pc:sldMkLst>
      </pc:sldChg>
      <pc:sldChg chg="add">
        <pc:chgData name="Sabine Müller" userId="deb91e4c-3c5c-4255-952a-10677be221ef" providerId="ADAL" clId="{763025D5-6BC2-4C2C-ADFD-6F4B512D600C}" dt="2026-06-17T12:17:01.532" v="621"/>
        <pc:sldMkLst>
          <pc:docMk/>
          <pc:sldMk cId="1129912999" sldId="755"/>
        </pc:sldMkLst>
      </pc:sldChg>
      <pc:sldChg chg="add">
        <pc:chgData name="Sabine Müller" userId="deb91e4c-3c5c-4255-952a-10677be221ef" providerId="ADAL" clId="{763025D5-6BC2-4C2C-ADFD-6F4B512D600C}" dt="2026-06-17T12:17:01.532" v="621"/>
        <pc:sldMkLst>
          <pc:docMk/>
          <pc:sldMk cId="2027061538" sldId="757"/>
        </pc:sldMkLst>
      </pc:sldChg>
      <pc:sldChg chg="add mod modShow">
        <pc:chgData name="Sabine Müller" userId="deb91e4c-3c5c-4255-952a-10677be221ef" providerId="ADAL" clId="{763025D5-6BC2-4C2C-ADFD-6F4B512D600C}" dt="2026-06-18T10:25:25.435" v="736" actId="729"/>
        <pc:sldMkLst>
          <pc:docMk/>
          <pc:sldMk cId="2852978553" sldId="776"/>
        </pc:sldMkLst>
      </pc:sldChg>
      <pc:sldChg chg="add">
        <pc:chgData name="Sabine Müller" userId="deb91e4c-3c5c-4255-952a-10677be221ef" providerId="ADAL" clId="{763025D5-6BC2-4C2C-ADFD-6F4B512D600C}" dt="2026-06-17T12:17:01.532" v="621"/>
        <pc:sldMkLst>
          <pc:docMk/>
          <pc:sldMk cId="16756253" sldId="777"/>
        </pc:sldMkLst>
      </pc:sldChg>
      <pc:sldChg chg="add">
        <pc:chgData name="Sabine Müller" userId="deb91e4c-3c5c-4255-952a-10677be221ef" providerId="ADAL" clId="{763025D5-6BC2-4C2C-ADFD-6F4B512D600C}" dt="2026-06-17T12:17:01.532" v="621"/>
        <pc:sldMkLst>
          <pc:docMk/>
          <pc:sldMk cId="4021760572" sldId="778"/>
        </pc:sldMkLst>
      </pc:sldChg>
      <pc:sldChg chg="add mod modShow">
        <pc:chgData name="Sabine Müller" userId="deb91e4c-3c5c-4255-952a-10677be221ef" providerId="ADAL" clId="{763025D5-6BC2-4C2C-ADFD-6F4B512D600C}" dt="2026-06-18T10:25:28.483" v="737" actId="729"/>
        <pc:sldMkLst>
          <pc:docMk/>
          <pc:sldMk cId="3925245804" sldId="780"/>
        </pc:sldMkLst>
      </pc:sldChg>
      <pc:sldChg chg="add">
        <pc:chgData name="Sabine Müller" userId="deb91e4c-3c5c-4255-952a-10677be221ef" providerId="ADAL" clId="{763025D5-6BC2-4C2C-ADFD-6F4B512D600C}" dt="2026-06-17T12:17:28.297" v="623"/>
        <pc:sldMkLst>
          <pc:docMk/>
          <pc:sldMk cId="446686668" sldId="781"/>
        </pc:sldMkLst>
      </pc:sldChg>
      <pc:sldChg chg="add">
        <pc:chgData name="Sabine Müller" userId="deb91e4c-3c5c-4255-952a-10677be221ef" providerId="ADAL" clId="{763025D5-6BC2-4C2C-ADFD-6F4B512D600C}" dt="2026-06-17T12:18:17.638" v="625"/>
        <pc:sldMkLst>
          <pc:docMk/>
          <pc:sldMk cId="1884654194" sldId="792"/>
        </pc:sldMkLst>
      </pc:sldChg>
      <pc:sldChg chg="modSp mod">
        <pc:chgData name="Sabine Müller" userId="deb91e4c-3c5c-4255-952a-10677be221ef" providerId="ADAL" clId="{763025D5-6BC2-4C2C-ADFD-6F4B512D600C}" dt="2026-06-17T20:41:04.078" v="729" actId="20577"/>
        <pc:sldMkLst>
          <pc:docMk/>
          <pc:sldMk cId="1218213547" sldId="7322"/>
        </pc:sldMkLst>
      </pc:sldChg>
      <pc:sldChg chg="add">
        <pc:chgData name="Sabine Müller" userId="deb91e4c-3c5c-4255-952a-10677be221ef" providerId="ADAL" clId="{763025D5-6BC2-4C2C-ADFD-6F4B512D600C}" dt="2026-06-17T12:18:17.638" v="625"/>
        <pc:sldMkLst>
          <pc:docMk/>
          <pc:sldMk cId="2857508687" sldId="7328"/>
        </pc:sldMkLst>
      </pc:sldChg>
      <pc:sldChg chg="add">
        <pc:chgData name="Sabine Müller" userId="deb91e4c-3c5c-4255-952a-10677be221ef" providerId="ADAL" clId="{763025D5-6BC2-4C2C-ADFD-6F4B512D600C}" dt="2026-06-17T12:17:01.532" v="621"/>
        <pc:sldMkLst>
          <pc:docMk/>
          <pc:sldMk cId="1660757176" sldId="7364"/>
        </pc:sldMkLst>
      </pc:sldChg>
      <pc:sldChg chg="modSp mod">
        <pc:chgData name="Sabine Müller" userId="deb91e4c-3c5c-4255-952a-10677be221ef" providerId="ADAL" clId="{763025D5-6BC2-4C2C-ADFD-6F4B512D600C}" dt="2026-06-18T15:20:32.214" v="1139" actId="2711"/>
        <pc:sldMkLst>
          <pc:docMk/>
          <pc:sldMk cId="626331241" sldId="7367"/>
        </pc:sldMkLst>
        <pc:spChg chg="mod">
          <ac:chgData name="Sabine Müller" userId="deb91e4c-3c5c-4255-952a-10677be221ef" providerId="ADAL" clId="{763025D5-6BC2-4C2C-ADFD-6F4B512D600C}" dt="2026-06-18T15:20:32.214" v="1139" actId="2711"/>
          <ac:spMkLst>
            <pc:docMk/>
            <pc:sldMk cId="626331241" sldId="7367"/>
            <ac:spMk id="2" creationId="{AA086B14-AE3E-ED6B-7376-91CD74EA954D}"/>
          </ac:spMkLst>
        </pc:spChg>
        <pc:spChg chg="mod">
          <ac:chgData name="Sabine Müller" userId="deb91e4c-3c5c-4255-952a-10677be221ef" providerId="ADAL" clId="{763025D5-6BC2-4C2C-ADFD-6F4B512D600C}" dt="2026-06-18T15:20:02.490" v="1138" actId="20577"/>
          <ac:spMkLst>
            <pc:docMk/>
            <pc:sldMk cId="626331241" sldId="7367"/>
            <ac:spMk id="6" creationId="{2BB4792C-3B89-4FF4-A77F-F8707D382D10}"/>
          </ac:spMkLst>
        </pc:spChg>
      </pc:sldChg>
      <pc:sldChg chg="add mod modShow">
        <pc:chgData name="Sabine Müller" userId="deb91e4c-3c5c-4255-952a-10677be221ef" providerId="ADAL" clId="{763025D5-6BC2-4C2C-ADFD-6F4B512D600C}" dt="2026-06-18T15:27:51.364" v="1152" actId="729"/>
        <pc:sldMkLst>
          <pc:docMk/>
          <pc:sldMk cId="1268167681" sldId="7368"/>
        </pc:sldMkLst>
      </pc:sldChg>
      <pc:sldChg chg="add">
        <pc:chgData name="Sabine Müller" userId="deb91e4c-3c5c-4255-952a-10677be221ef" providerId="ADAL" clId="{763025D5-6BC2-4C2C-ADFD-6F4B512D600C}" dt="2026-06-17T12:16:33.811" v="619"/>
        <pc:sldMkLst>
          <pc:docMk/>
          <pc:sldMk cId="3930031007" sldId="7370"/>
        </pc:sldMkLst>
      </pc:sldChg>
      <pc:sldChg chg="modSp mod">
        <pc:chgData name="Sabine Müller" userId="deb91e4c-3c5c-4255-952a-10677be221ef" providerId="ADAL" clId="{763025D5-6BC2-4C2C-ADFD-6F4B512D600C}" dt="2026-06-18T15:26:11.142" v="1150" actId="6549"/>
        <pc:sldMkLst>
          <pc:docMk/>
          <pc:sldMk cId="639448005" sldId="7373"/>
        </pc:sldMkLst>
        <pc:spChg chg="mod">
          <ac:chgData name="Sabine Müller" userId="deb91e4c-3c5c-4255-952a-10677be221ef" providerId="ADAL" clId="{763025D5-6BC2-4C2C-ADFD-6F4B512D600C}" dt="2026-06-18T15:26:11.142" v="1150" actId="6549"/>
          <ac:spMkLst>
            <pc:docMk/>
            <pc:sldMk cId="639448005" sldId="7373"/>
            <ac:spMk id="7" creationId="{2FFC6CFF-13A0-D4E8-65DD-20146FFE13CA}"/>
          </ac:spMkLst>
        </pc:spChg>
      </pc:sldChg>
    </pc:docChg>
  </pc:docChgLst>
  <pc:docChgLst>
    <pc:chgData name="Natalie Klein" userId="S::natalie.klein@deutschebahn.com::8fd7711c-1799-4fd3-ad07-57f1c65367a4" providerId="AD" clId="Web-{443428F5-06C1-A9F0-0D00-3DBE1C4894A6}"/>
    <pc:docChg chg="addSld modSld">
      <pc:chgData name="Natalie Klein" userId="S::natalie.klein@deutschebahn.com::8fd7711c-1799-4fd3-ad07-57f1c65367a4" providerId="AD" clId="Web-{443428F5-06C1-A9F0-0D00-3DBE1C4894A6}" dt="2026-06-26T09:24:21.444" v="5" actId="20577"/>
      <pc:docMkLst>
        <pc:docMk/>
      </pc:docMkLst>
      <pc:sldChg chg="modSp add">
        <pc:chgData name="Natalie Klein" userId="S::natalie.klein@deutschebahn.com::8fd7711c-1799-4fd3-ad07-57f1c65367a4" providerId="AD" clId="Web-{443428F5-06C1-A9F0-0D00-3DBE1C4894A6}" dt="2026-06-26T09:21:51.861" v="4" actId="20577"/>
        <pc:sldMkLst>
          <pc:docMk/>
          <pc:sldMk cId="2657498996" sldId="7398"/>
        </pc:sldMkLst>
        <pc:spChg chg="mod">
          <ac:chgData name="Natalie Klein" userId="S::natalie.klein@deutschebahn.com::8fd7711c-1799-4fd3-ad07-57f1c65367a4" providerId="AD" clId="Web-{443428F5-06C1-A9F0-0D00-3DBE1C4894A6}" dt="2026-06-26T09:21:51.861" v="4" actId="20577"/>
          <ac:spMkLst>
            <pc:docMk/>
            <pc:sldMk cId="2657498996" sldId="7398"/>
            <ac:spMk id="3" creationId="{BB5B87B3-71FB-EBDD-62D7-7AF168D8F5BA}"/>
          </ac:spMkLst>
        </pc:spChg>
      </pc:sldChg>
      <pc:sldChg chg="modSp add">
        <pc:chgData name="Natalie Klein" userId="S::natalie.klein@deutschebahn.com::8fd7711c-1799-4fd3-ad07-57f1c65367a4" providerId="AD" clId="Web-{443428F5-06C1-A9F0-0D00-3DBE1C4894A6}" dt="2026-06-26T09:24:21.444" v="5" actId="20577"/>
        <pc:sldMkLst>
          <pc:docMk/>
          <pc:sldMk cId="2399959975" sldId="7399"/>
        </pc:sldMkLst>
        <pc:spChg chg="mod">
          <ac:chgData name="Natalie Klein" userId="S::natalie.klein@deutschebahn.com::8fd7711c-1799-4fd3-ad07-57f1c65367a4" providerId="AD" clId="Web-{443428F5-06C1-A9F0-0D00-3DBE1C4894A6}" dt="2026-06-26T09:24:21.444" v="5" actId="20577"/>
          <ac:spMkLst>
            <pc:docMk/>
            <pc:sldMk cId="2399959975" sldId="7399"/>
            <ac:spMk id="2" creationId="{E4261EF3-E727-B54C-86C3-77E700D12C84}"/>
          </ac:spMkLst>
        </pc:spChg>
        <pc:spChg chg="mod">
          <ac:chgData name="Natalie Klein" userId="S::natalie.klein@deutschebahn.com::8fd7711c-1799-4fd3-ad07-57f1c65367a4" providerId="AD" clId="Web-{443428F5-06C1-A9F0-0D00-3DBE1C4894A6}" dt="2026-06-26T09:21:42.313" v="3" actId="20577"/>
          <ac:spMkLst>
            <pc:docMk/>
            <pc:sldMk cId="2399959975" sldId="7399"/>
            <ac:spMk id="3" creationId="{B14C7844-9E96-8123-D1FB-C36DC25E41F1}"/>
          </ac:spMkLst>
        </pc:spChg>
      </pc:sldChg>
    </pc:docChg>
  </pc:docChgLst>
  <pc:docChgLst>
    <pc:chgData name="Natalie Klein" userId="S::natalie.klein@deutschebahn.com::8fd7711c-1799-4fd3-ad07-57f1c65367a4" providerId="AD" clId="Web-{863C8895-9D59-8FA3-F9FF-1B2D3226296C}"/>
    <pc:docChg chg="modSld">
      <pc:chgData name="Natalie Klein" userId="S::natalie.klein@deutschebahn.com::8fd7711c-1799-4fd3-ad07-57f1c65367a4" providerId="AD" clId="Web-{863C8895-9D59-8FA3-F9FF-1B2D3226296C}" dt="2026-07-06T09:25:19.188" v="19" actId="20577"/>
      <pc:docMkLst>
        <pc:docMk/>
      </pc:docMkLst>
      <pc:sldChg chg="modSp modCm">
        <pc:chgData name="Natalie Klein" userId="S::natalie.klein@deutschebahn.com::8fd7711c-1799-4fd3-ad07-57f1c65367a4" providerId="AD" clId="Web-{863C8895-9D59-8FA3-F9FF-1B2D3226296C}" dt="2026-07-06T09:25:19.188" v="19" actId="20577"/>
        <pc:sldMkLst>
          <pc:docMk/>
          <pc:sldMk cId="2657498996" sldId="7398"/>
        </pc:sldMkLst>
        <pc:spChg chg="mod">
          <ac:chgData name="Natalie Klein" userId="S::natalie.klein@deutschebahn.com::8fd7711c-1799-4fd3-ad07-57f1c65367a4" providerId="AD" clId="Web-{863C8895-9D59-8FA3-F9FF-1B2D3226296C}" dt="2026-07-06T09:25:19.188" v="19" actId="20577"/>
          <ac:spMkLst>
            <pc:docMk/>
            <pc:sldMk cId="2657498996" sldId="7398"/>
            <ac:spMk id="18" creationId="{D6019359-4750-8FEF-4441-337E977B504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Natalie Klein" userId="S::natalie.klein@deutschebahn.com::8fd7711c-1799-4fd3-ad07-57f1c65367a4" providerId="AD" clId="Web-{863C8895-9D59-8FA3-F9FF-1B2D3226296C}" dt="2026-07-06T09:24:58.891" v="18" actId="20577"/>
              <pc2:cmMkLst xmlns:pc2="http://schemas.microsoft.com/office/powerpoint/2019/9/main/command">
                <pc:docMk/>
                <pc:sldMk cId="2657498996" sldId="7398"/>
                <pc2:cmMk id="{51FA2897-1CD5-4613-A784-ADF8F0BE7F32}"/>
              </pc2:cmMkLst>
            </pc226:cmChg>
          </p:ext>
        </pc:extLst>
      </pc:sldChg>
    </pc:docChg>
  </pc:docChgLst>
  <pc:docChgLst>
    <pc:chgData name="Bettina Brunzlow-Schmieder" userId="S::bettina.brunzlow-schmieder@deutschebahn.com::b9213c7c-81d5-4b64-b0bb-10165db64e11" providerId="AD" clId="Web-{88FDBCD1-C2A3-CD09-DB5B-F29C713CACFA}"/>
    <pc:docChg chg="modSld">
      <pc:chgData name="Bettina Brunzlow-Schmieder" userId="S::bettina.brunzlow-schmieder@deutschebahn.com::b9213c7c-81d5-4b64-b0bb-10165db64e11" providerId="AD" clId="Web-{88FDBCD1-C2A3-CD09-DB5B-F29C713CACFA}" dt="2026-06-18T10:31:06.768" v="43"/>
      <pc:docMkLst>
        <pc:docMk/>
      </pc:docMkLst>
    </pc:docChg>
  </pc:docChgLst>
  <pc:docChgLst>
    <pc:chgData name="Maximilian M Scholz" userId="4e49ed29-15e1-43b6-babb-1656e5423d3c" providerId="ADAL" clId="{EBA4A144-E53B-4A73-96B9-51595361EDF8}"/>
    <pc:docChg chg="undo custSel addSld delSld modSld sldOrd">
      <pc:chgData name="Maximilian M Scholz" userId="4e49ed29-15e1-43b6-babb-1656e5423d3c" providerId="ADAL" clId="{EBA4A144-E53B-4A73-96B9-51595361EDF8}" dt="2026-07-03T15:36:49.388" v="6855"/>
      <pc:docMkLst>
        <pc:docMk/>
      </pc:docMkLst>
      <pc:sldChg chg="modSp del mod">
        <pc:chgData name="Maximilian M Scholz" userId="4e49ed29-15e1-43b6-babb-1656e5423d3c" providerId="ADAL" clId="{EBA4A144-E53B-4A73-96B9-51595361EDF8}" dt="2026-07-03T13:31:18.690" v="6402" actId="47"/>
        <pc:sldMkLst>
          <pc:docMk/>
          <pc:sldMk cId="4291974413" sldId="353"/>
        </pc:sldMkLst>
        <pc:spChg chg="mod">
          <ac:chgData name="Maximilian M Scholz" userId="4e49ed29-15e1-43b6-babb-1656e5423d3c" providerId="ADAL" clId="{EBA4A144-E53B-4A73-96B9-51595361EDF8}" dt="2026-07-03T13:29:09.652" v="6396" actId="1076"/>
          <ac:spMkLst>
            <pc:docMk/>
            <pc:sldMk cId="4291974413" sldId="353"/>
            <ac:spMk id="8" creationId="{1C5A700D-E1F6-6E63-1CC4-763D85025EAC}"/>
          </ac:spMkLst>
        </pc:spChg>
      </pc:sldChg>
      <pc:sldChg chg="ord">
        <pc:chgData name="Maximilian M Scholz" userId="4e49ed29-15e1-43b6-babb-1656e5423d3c" providerId="ADAL" clId="{EBA4A144-E53B-4A73-96B9-51595361EDF8}" dt="2026-07-02T08:11:41.038" v="6155"/>
        <pc:sldMkLst>
          <pc:docMk/>
          <pc:sldMk cId="3705960403" sldId="363"/>
        </pc:sldMkLst>
      </pc:sldChg>
      <pc:sldChg chg="addSp modSp">
        <pc:chgData name="Maximilian M Scholz" userId="4e49ed29-15e1-43b6-babb-1656e5423d3c" providerId="ADAL" clId="{EBA4A144-E53B-4A73-96B9-51595361EDF8}" dt="2026-07-03T15:36:12.901" v="6847"/>
        <pc:sldMkLst>
          <pc:docMk/>
          <pc:sldMk cId="4068412946" sldId="753"/>
        </pc:sldMkLst>
        <pc:spChg chg="add mod">
          <ac:chgData name="Maximilian M Scholz" userId="4e49ed29-15e1-43b6-babb-1656e5423d3c" providerId="ADAL" clId="{EBA4A144-E53B-4A73-96B9-51595361EDF8}" dt="2026-07-03T15:36:12.901" v="6847"/>
          <ac:spMkLst>
            <pc:docMk/>
            <pc:sldMk cId="4068412946" sldId="753"/>
            <ac:spMk id="4" creationId="{764C6BC2-91C2-37FE-E915-1B5C12C888BF}"/>
          </ac:spMkLst>
        </pc:spChg>
      </pc:sldChg>
      <pc:sldChg chg="addSp modSp">
        <pc:chgData name="Maximilian M Scholz" userId="4e49ed29-15e1-43b6-babb-1656e5423d3c" providerId="ADAL" clId="{EBA4A144-E53B-4A73-96B9-51595361EDF8}" dt="2026-07-03T15:36:18.433" v="6848"/>
        <pc:sldMkLst>
          <pc:docMk/>
          <pc:sldMk cId="1284723416" sldId="754"/>
        </pc:sldMkLst>
        <pc:spChg chg="add mod">
          <ac:chgData name="Maximilian M Scholz" userId="4e49ed29-15e1-43b6-babb-1656e5423d3c" providerId="ADAL" clId="{EBA4A144-E53B-4A73-96B9-51595361EDF8}" dt="2026-07-03T15:36:18.433" v="6848"/>
          <ac:spMkLst>
            <pc:docMk/>
            <pc:sldMk cId="1284723416" sldId="754"/>
            <ac:spMk id="3" creationId="{E28FAAFB-0C4D-4156-DF05-714D3F85273A}"/>
          </ac:spMkLst>
        </pc:spChg>
      </pc:sldChg>
      <pc:sldChg chg="addSp modSp">
        <pc:chgData name="Maximilian M Scholz" userId="4e49ed29-15e1-43b6-babb-1656e5423d3c" providerId="ADAL" clId="{EBA4A144-E53B-4A73-96B9-51595361EDF8}" dt="2026-07-03T15:36:22.789" v="6849"/>
        <pc:sldMkLst>
          <pc:docMk/>
          <pc:sldMk cId="1129912999" sldId="755"/>
        </pc:sldMkLst>
        <pc:spChg chg="add mod">
          <ac:chgData name="Maximilian M Scholz" userId="4e49ed29-15e1-43b6-babb-1656e5423d3c" providerId="ADAL" clId="{EBA4A144-E53B-4A73-96B9-51595361EDF8}" dt="2026-07-03T15:36:22.789" v="6849"/>
          <ac:spMkLst>
            <pc:docMk/>
            <pc:sldMk cId="1129912999" sldId="755"/>
            <ac:spMk id="3" creationId="{E60A246A-9142-46C2-6FF6-11CFC5147950}"/>
          </ac:spMkLst>
        </pc:spChg>
      </pc:sldChg>
      <pc:sldChg chg="addSp modSp">
        <pc:chgData name="Maximilian M Scholz" userId="4e49ed29-15e1-43b6-babb-1656e5423d3c" providerId="ADAL" clId="{EBA4A144-E53B-4A73-96B9-51595361EDF8}" dt="2026-07-03T15:36:31.010" v="6851"/>
        <pc:sldMkLst>
          <pc:docMk/>
          <pc:sldMk cId="2027061538" sldId="757"/>
        </pc:sldMkLst>
        <pc:spChg chg="add mod">
          <ac:chgData name="Maximilian M Scholz" userId="4e49ed29-15e1-43b6-babb-1656e5423d3c" providerId="ADAL" clId="{EBA4A144-E53B-4A73-96B9-51595361EDF8}" dt="2026-07-03T15:36:31.010" v="6851"/>
          <ac:spMkLst>
            <pc:docMk/>
            <pc:sldMk cId="2027061538" sldId="757"/>
            <ac:spMk id="3" creationId="{5E2800AC-5996-BD02-B48B-A99C749C0F81}"/>
          </ac:spMkLst>
        </pc:spChg>
      </pc:sldChg>
      <pc:sldChg chg="addSp modSp">
        <pc:chgData name="Maximilian M Scholz" userId="4e49ed29-15e1-43b6-babb-1656e5423d3c" providerId="ADAL" clId="{EBA4A144-E53B-4A73-96B9-51595361EDF8}" dt="2026-07-03T15:36:35.429" v="6852"/>
        <pc:sldMkLst>
          <pc:docMk/>
          <pc:sldMk cId="16756253" sldId="777"/>
        </pc:sldMkLst>
        <pc:spChg chg="add mod">
          <ac:chgData name="Maximilian M Scholz" userId="4e49ed29-15e1-43b6-babb-1656e5423d3c" providerId="ADAL" clId="{EBA4A144-E53B-4A73-96B9-51595361EDF8}" dt="2026-07-03T15:36:35.429" v="6852"/>
          <ac:spMkLst>
            <pc:docMk/>
            <pc:sldMk cId="16756253" sldId="777"/>
            <ac:spMk id="3" creationId="{6B4D08F0-E725-9422-8FDF-3577AC981ECB}"/>
          </ac:spMkLst>
        </pc:spChg>
      </pc:sldChg>
      <pc:sldChg chg="addSp modSp">
        <pc:chgData name="Maximilian M Scholz" userId="4e49ed29-15e1-43b6-babb-1656e5423d3c" providerId="ADAL" clId="{EBA4A144-E53B-4A73-96B9-51595361EDF8}" dt="2026-07-03T15:36:39.191" v="6853"/>
        <pc:sldMkLst>
          <pc:docMk/>
          <pc:sldMk cId="4021760572" sldId="778"/>
        </pc:sldMkLst>
        <pc:spChg chg="add mod">
          <ac:chgData name="Maximilian M Scholz" userId="4e49ed29-15e1-43b6-babb-1656e5423d3c" providerId="ADAL" clId="{EBA4A144-E53B-4A73-96B9-51595361EDF8}" dt="2026-07-03T15:36:39.191" v="6853"/>
          <ac:spMkLst>
            <pc:docMk/>
            <pc:sldMk cId="4021760572" sldId="778"/>
            <ac:spMk id="3" creationId="{A2FB0BA1-ED08-03B9-C3A3-A4B72DD0689D}"/>
          </ac:spMkLst>
        </pc:spChg>
      </pc:sldChg>
      <pc:sldChg chg="modSp mod">
        <pc:chgData name="Maximilian M Scholz" userId="4e49ed29-15e1-43b6-babb-1656e5423d3c" providerId="ADAL" clId="{EBA4A144-E53B-4A73-96B9-51595361EDF8}" dt="2026-06-22T12:20:15.148" v="3754" actId="1076"/>
        <pc:sldMkLst>
          <pc:docMk/>
          <pc:sldMk cId="3925245804" sldId="780"/>
        </pc:sldMkLst>
        <pc:spChg chg="mod">
          <ac:chgData name="Maximilian M Scholz" userId="4e49ed29-15e1-43b6-babb-1656e5423d3c" providerId="ADAL" clId="{EBA4A144-E53B-4A73-96B9-51595361EDF8}" dt="2026-06-22T12:20:15.148" v="3754" actId="1076"/>
          <ac:spMkLst>
            <pc:docMk/>
            <pc:sldMk cId="3925245804" sldId="780"/>
            <ac:spMk id="2" creationId="{DAB1BE2B-CC8E-E32A-FB12-C45038E04987}"/>
          </ac:spMkLst>
        </pc:spChg>
      </pc:sldChg>
      <pc:sldChg chg="addSp delSp modSp mod">
        <pc:chgData name="Maximilian M Scholz" userId="4e49ed29-15e1-43b6-babb-1656e5423d3c" providerId="ADAL" clId="{EBA4A144-E53B-4A73-96B9-51595361EDF8}" dt="2026-07-03T14:41:53.863" v="6725" actId="20577"/>
        <pc:sldMkLst>
          <pc:docMk/>
          <pc:sldMk cId="1218213547" sldId="7322"/>
        </pc:sldMkLst>
        <pc:spChg chg="add mod">
          <ac:chgData name="Maximilian M Scholz" userId="4e49ed29-15e1-43b6-babb-1656e5423d3c" providerId="ADAL" clId="{EBA4A144-E53B-4A73-96B9-51595361EDF8}" dt="2026-07-03T14:41:53.863" v="6725" actId="20577"/>
          <ac:spMkLst>
            <pc:docMk/>
            <pc:sldMk cId="1218213547" sldId="7322"/>
            <ac:spMk id="3" creationId="{29AAE7C4-23CB-2152-A012-0756AF5D3FA4}"/>
          </ac:spMkLst>
        </pc:spChg>
        <pc:spChg chg="mod">
          <ac:chgData name="Maximilian M Scholz" userId="4e49ed29-15e1-43b6-babb-1656e5423d3c" providerId="ADAL" clId="{EBA4A144-E53B-4A73-96B9-51595361EDF8}" dt="2026-06-19T10:15:30.388" v="342" actId="20577"/>
          <ac:spMkLst>
            <pc:docMk/>
            <pc:sldMk cId="1218213547" sldId="7322"/>
            <ac:spMk id="5" creationId="{F5C9E16B-A627-4FC9-8D83-F03E3B789AD1}"/>
          </ac:spMkLst>
        </pc:spChg>
        <pc:spChg chg="mod">
          <ac:chgData name="Maximilian M Scholz" userId="4e49ed29-15e1-43b6-babb-1656e5423d3c" providerId="ADAL" clId="{EBA4A144-E53B-4A73-96B9-51595361EDF8}" dt="2026-07-03T13:42:33.253" v="6511" actId="14100"/>
          <ac:spMkLst>
            <pc:docMk/>
            <pc:sldMk cId="1218213547" sldId="7322"/>
            <ac:spMk id="19" creationId="{2CA60957-3717-4B3C-A53B-3B5FF9C8F201}"/>
          </ac:spMkLst>
        </pc:spChg>
        <pc:spChg chg="mod">
          <ac:chgData name="Maximilian M Scholz" userId="4e49ed29-15e1-43b6-babb-1656e5423d3c" providerId="ADAL" clId="{EBA4A144-E53B-4A73-96B9-51595361EDF8}" dt="2026-07-03T13:42:33.253" v="6511" actId="14100"/>
          <ac:spMkLst>
            <pc:docMk/>
            <pc:sldMk cId="1218213547" sldId="7322"/>
            <ac:spMk id="22" creationId="{DE38CB69-307D-41DC-83C1-A04161CAA305}"/>
          </ac:spMkLst>
        </pc:spChg>
        <pc:spChg chg="mod">
          <ac:chgData name="Maximilian M Scholz" userId="4e49ed29-15e1-43b6-babb-1656e5423d3c" providerId="ADAL" clId="{EBA4A144-E53B-4A73-96B9-51595361EDF8}" dt="2026-07-03T13:42:33.253" v="6511" actId="14100"/>
          <ac:spMkLst>
            <pc:docMk/>
            <pc:sldMk cId="1218213547" sldId="7322"/>
            <ac:spMk id="24" creationId="{76744BED-BF7E-4120-A5A8-66E4E03605F0}"/>
          </ac:spMkLst>
        </pc:spChg>
        <pc:spChg chg="mod">
          <ac:chgData name="Maximilian M Scholz" userId="4e49ed29-15e1-43b6-babb-1656e5423d3c" providerId="ADAL" clId="{EBA4A144-E53B-4A73-96B9-51595361EDF8}" dt="2026-07-03T13:42:33.253" v="6511" actId="14100"/>
          <ac:spMkLst>
            <pc:docMk/>
            <pc:sldMk cId="1218213547" sldId="7322"/>
            <ac:spMk id="26" creationId="{4671847C-0F80-470D-BFDF-46EF40CA1447}"/>
          </ac:spMkLst>
        </pc:spChg>
        <pc:spChg chg="mod">
          <ac:chgData name="Maximilian M Scholz" userId="4e49ed29-15e1-43b6-babb-1656e5423d3c" providerId="ADAL" clId="{EBA4A144-E53B-4A73-96B9-51595361EDF8}" dt="2026-07-03T13:42:33.253" v="6511" actId="14100"/>
          <ac:spMkLst>
            <pc:docMk/>
            <pc:sldMk cId="1218213547" sldId="7322"/>
            <ac:spMk id="27" creationId="{BE877E1F-D82A-47F1-8CFA-9FD37CADA301}"/>
          </ac:spMkLst>
        </pc:spChg>
        <pc:spChg chg="del mod">
          <ac:chgData name="Maximilian M Scholz" userId="4e49ed29-15e1-43b6-babb-1656e5423d3c" providerId="ADAL" clId="{EBA4A144-E53B-4A73-96B9-51595361EDF8}" dt="2026-07-03T13:41:54.057" v="6502" actId="478"/>
          <ac:spMkLst>
            <pc:docMk/>
            <pc:sldMk cId="1218213547" sldId="7322"/>
            <ac:spMk id="34" creationId="{A42ED608-44E8-4526-8BCD-52AE0A4B27C2}"/>
          </ac:spMkLst>
        </pc:spChg>
        <pc:spChg chg="mod">
          <ac:chgData name="Maximilian M Scholz" userId="4e49ed29-15e1-43b6-babb-1656e5423d3c" providerId="ADAL" clId="{EBA4A144-E53B-4A73-96B9-51595361EDF8}" dt="2026-07-03T13:42:33.253" v="6511" actId="14100"/>
          <ac:spMkLst>
            <pc:docMk/>
            <pc:sldMk cId="1218213547" sldId="7322"/>
            <ac:spMk id="35" creationId="{98829B8B-E5F8-423E-BFD0-32DCF3071D7E}"/>
          </ac:spMkLst>
        </pc:spChg>
        <pc:spChg chg="mod">
          <ac:chgData name="Maximilian M Scholz" userId="4e49ed29-15e1-43b6-babb-1656e5423d3c" providerId="ADAL" clId="{EBA4A144-E53B-4A73-96B9-51595361EDF8}" dt="2026-07-03T13:42:33.253" v="6511" actId="14100"/>
          <ac:spMkLst>
            <pc:docMk/>
            <pc:sldMk cId="1218213547" sldId="7322"/>
            <ac:spMk id="40" creationId="{7943AE9A-07FF-4839-80FC-1E8A9BC522B1}"/>
          </ac:spMkLst>
        </pc:spChg>
        <pc:grpChg chg="add del mod">
          <ac:chgData name="Maximilian M Scholz" userId="4e49ed29-15e1-43b6-babb-1656e5423d3c" providerId="ADAL" clId="{EBA4A144-E53B-4A73-96B9-51595361EDF8}" dt="2026-07-03T13:42:58.612" v="6512" actId="478"/>
          <ac:grpSpMkLst>
            <pc:docMk/>
            <pc:sldMk cId="1218213547" sldId="7322"/>
            <ac:grpSpMk id="8" creationId="{3AB7AA6B-2838-4E82-AB84-798246FB3733}"/>
          </ac:grpSpMkLst>
        </pc:grpChg>
      </pc:sldChg>
      <pc:sldChg chg="modSp mod">
        <pc:chgData name="Maximilian M Scholz" userId="4e49ed29-15e1-43b6-babb-1656e5423d3c" providerId="ADAL" clId="{EBA4A144-E53B-4A73-96B9-51595361EDF8}" dt="2026-06-19T14:56:44.677" v="3629" actId="20577"/>
        <pc:sldMkLst>
          <pc:docMk/>
          <pc:sldMk cId="1407513778" sldId="7327"/>
        </pc:sldMkLst>
        <pc:spChg chg="mod ord">
          <ac:chgData name="Maximilian M Scholz" userId="4e49ed29-15e1-43b6-babb-1656e5423d3c" providerId="ADAL" clId="{EBA4A144-E53B-4A73-96B9-51595361EDF8}" dt="2026-06-19T14:56:44.677" v="3629" actId="20577"/>
          <ac:spMkLst>
            <pc:docMk/>
            <pc:sldMk cId="1407513778" sldId="7327"/>
            <ac:spMk id="6" creationId="{B0B1A57B-DA93-5314-B40A-AF0F76C713FE}"/>
          </ac:spMkLst>
        </pc:spChg>
        <pc:spChg chg="mod">
          <ac:chgData name="Maximilian M Scholz" userId="4e49ed29-15e1-43b6-babb-1656e5423d3c" providerId="ADAL" clId="{EBA4A144-E53B-4A73-96B9-51595361EDF8}" dt="2026-06-19T10:12:44.345" v="236" actId="20577"/>
          <ac:spMkLst>
            <pc:docMk/>
            <pc:sldMk cId="1407513778" sldId="7327"/>
            <ac:spMk id="7" creationId="{9BE1710A-B188-35B4-EC68-4DDFF34A9A5A}"/>
          </ac:spMkLst>
        </pc:spChg>
      </pc:sldChg>
      <pc:sldChg chg="addSp modSp">
        <pc:chgData name="Maximilian M Scholz" userId="4e49ed29-15e1-43b6-babb-1656e5423d3c" providerId="ADAL" clId="{EBA4A144-E53B-4A73-96B9-51595361EDF8}" dt="2026-07-03T15:36:44.368" v="6854"/>
        <pc:sldMkLst>
          <pc:docMk/>
          <pc:sldMk cId="2857508687" sldId="7328"/>
        </pc:sldMkLst>
        <pc:spChg chg="add mod">
          <ac:chgData name="Maximilian M Scholz" userId="4e49ed29-15e1-43b6-babb-1656e5423d3c" providerId="ADAL" clId="{EBA4A144-E53B-4A73-96B9-51595361EDF8}" dt="2026-07-03T15:36:44.368" v="6854"/>
          <ac:spMkLst>
            <pc:docMk/>
            <pc:sldMk cId="2857508687" sldId="7328"/>
            <ac:spMk id="2" creationId="{4D2FBB73-2036-9E56-8BC6-A5BDE1A44B80}"/>
          </ac:spMkLst>
        </pc:spChg>
      </pc:sldChg>
      <pc:sldChg chg="addSp modSp">
        <pc:chgData name="Maximilian M Scholz" userId="4e49ed29-15e1-43b6-babb-1656e5423d3c" providerId="ADAL" clId="{EBA4A144-E53B-4A73-96B9-51595361EDF8}" dt="2026-07-03T15:36:26.967" v="6850"/>
        <pc:sldMkLst>
          <pc:docMk/>
          <pc:sldMk cId="1660757176" sldId="7364"/>
        </pc:sldMkLst>
        <pc:spChg chg="add mod">
          <ac:chgData name="Maximilian M Scholz" userId="4e49ed29-15e1-43b6-babb-1656e5423d3c" providerId="ADAL" clId="{EBA4A144-E53B-4A73-96B9-51595361EDF8}" dt="2026-07-03T15:36:26.967" v="6850"/>
          <ac:spMkLst>
            <pc:docMk/>
            <pc:sldMk cId="1660757176" sldId="7364"/>
            <ac:spMk id="3" creationId="{7E873DCB-ECD5-FE0E-F0F1-09415F5F92E3}"/>
          </ac:spMkLst>
        </pc:spChg>
      </pc:sldChg>
      <pc:sldChg chg="mod modShow">
        <pc:chgData name="Maximilian M Scholz" userId="4e49ed29-15e1-43b6-babb-1656e5423d3c" providerId="ADAL" clId="{EBA4A144-E53B-4A73-96B9-51595361EDF8}" dt="2026-06-19T14:21:54.603" v="3106" actId="729"/>
        <pc:sldMkLst>
          <pc:docMk/>
          <pc:sldMk cId="626331241" sldId="7367"/>
        </pc:sldMkLst>
      </pc:sldChg>
      <pc:sldChg chg="addSp modSp">
        <pc:chgData name="Maximilian M Scholz" userId="4e49ed29-15e1-43b6-babb-1656e5423d3c" providerId="ADAL" clId="{EBA4A144-E53B-4A73-96B9-51595361EDF8}" dt="2026-07-03T15:36:49.388" v="6855"/>
        <pc:sldMkLst>
          <pc:docMk/>
          <pc:sldMk cId="1268167681" sldId="7368"/>
        </pc:sldMkLst>
        <pc:spChg chg="add mod">
          <ac:chgData name="Maximilian M Scholz" userId="4e49ed29-15e1-43b6-babb-1656e5423d3c" providerId="ADAL" clId="{EBA4A144-E53B-4A73-96B9-51595361EDF8}" dt="2026-07-03T15:36:49.388" v="6855"/>
          <ac:spMkLst>
            <pc:docMk/>
            <pc:sldMk cId="1268167681" sldId="7368"/>
            <ac:spMk id="6" creationId="{D5C68C79-1618-5E06-B867-7FA8696CB790}"/>
          </ac:spMkLst>
        </pc:spChg>
      </pc:sldChg>
      <pc:sldChg chg="addSp modSp">
        <pc:chgData name="Maximilian M Scholz" userId="4e49ed29-15e1-43b6-babb-1656e5423d3c" providerId="ADAL" clId="{EBA4A144-E53B-4A73-96B9-51595361EDF8}" dt="2026-07-03T15:36:08.498" v="6846"/>
        <pc:sldMkLst>
          <pc:docMk/>
          <pc:sldMk cId="3930031007" sldId="7370"/>
        </pc:sldMkLst>
        <pc:spChg chg="add mod">
          <ac:chgData name="Maximilian M Scholz" userId="4e49ed29-15e1-43b6-babb-1656e5423d3c" providerId="ADAL" clId="{EBA4A144-E53B-4A73-96B9-51595361EDF8}" dt="2026-07-03T15:36:08.498" v="6846"/>
          <ac:spMkLst>
            <pc:docMk/>
            <pc:sldMk cId="3930031007" sldId="7370"/>
            <ac:spMk id="3" creationId="{DEE5C6FB-3893-89B2-D62B-08F263117F2A}"/>
          </ac:spMkLst>
        </pc:spChg>
      </pc:sldChg>
      <pc:sldChg chg="mod modShow">
        <pc:chgData name="Maximilian M Scholz" userId="4e49ed29-15e1-43b6-babb-1656e5423d3c" providerId="ADAL" clId="{EBA4A144-E53B-4A73-96B9-51595361EDF8}" dt="2026-06-19T13:38:59.354" v="2422" actId="729"/>
        <pc:sldMkLst>
          <pc:docMk/>
          <pc:sldMk cId="639448005" sldId="7373"/>
        </pc:sldMkLst>
      </pc:sldChg>
      <pc:sldChg chg="addSp modSp mod modShow">
        <pc:chgData name="Maximilian M Scholz" userId="4e49ed29-15e1-43b6-babb-1656e5423d3c" providerId="ADAL" clId="{EBA4A144-E53B-4A73-96B9-51595361EDF8}" dt="2026-07-03T15:36:02.517" v="6845"/>
        <pc:sldMkLst>
          <pc:docMk/>
          <pc:sldMk cId="3098192009" sldId="7375"/>
        </pc:sldMkLst>
        <pc:spChg chg="add mod">
          <ac:chgData name="Maximilian M Scholz" userId="4e49ed29-15e1-43b6-babb-1656e5423d3c" providerId="ADAL" clId="{EBA4A144-E53B-4A73-96B9-51595361EDF8}" dt="2026-07-03T15:36:02.517" v="6845"/>
          <ac:spMkLst>
            <pc:docMk/>
            <pc:sldMk cId="3098192009" sldId="7375"/>
            <ac:spMk id="6" creationId="{9395F0A5-AD30-B524-F62C-65A81B2DEC6B}"/>
          </ac:spMkLst>
        </pc:spChg>
      </pc:sldChg>
      <pc:sldChg chg="mod modShow">
        <pc:chgData name="Maximilian M Scholz" userId="4e49ed29-15e1-43b6-babb-1656e5423d3c" providerId="ADAL" clId="{EBA4A144-E53B-4A73-96B9-51595361EDF8}" dt="2026-06-19T13:39:02.852" v="2423" actId="729"/>
        <pc:sldMkLst>
          <pc:docMk/>
          <pc:sldMk cId="146093688" sldId="7377"/>
        </pc:sldMkLst>
      </pc:sldChg>
      <pc:sldChg chg="modSp mod">
        <pc:chgData name="Maximilian M Scholz" userId="4e49ed29-15e1-43b6-babb-1656e5423d3c" providerId="ADAL" clId="{EBA4A144-E53B-4A73-96B9-51595361EDF8}" dt="2026-07-03T14:40:07.437" v="6662" actId="20577"/>
        <pc:sldMkLst>
          <pc:docMk/>
          <pc:sldMk cId="965076126" sldId="7379"/>
        </pc:sldMkLst>
        <pc:spChg chg="mod">
          <ac:chgData name="Maximilian M Scholz" userId="4e49ed29-15e1-43b6-babb-1656e5423d3c" providerId="ADAL" clId="{EBA4A144-E53B-4A73-96B9-51595361EDF8}" dt="2026-07-03T14:40:07.437" v="6662" actId="20577"/>
          <ac:spMkLst>
            <pc:docMk/>
            <pc:sldMk cId="965076126" sldId="7379"/>
            <ac:spMk id="6" creationId="{8B9B2F4D-EF17-FE28-65DC-8CAF5FBA1187}"/>
          </ac:spMkLst>
        </pc:spChg>
      </pc:sldChg>
      <pc:sldChg chg="modSp mod ord">
        <pc:chgData name="Maximilian M Scholz" userId="4e49ed29-15e1-43b6-babb-1656e5423d3c" providerId="ADAL" clId="{EBA4A144-E53B-4A73-96B9-51595361EDF8}" dt="2026-07-03T13:32:51.334" v="6403" actId="1076"/>
        <pc:sldMkLst>
          <pc:docMk/>
          <pc:sldMk cId="4109443979" sldId="7381"/>
        </pc:sldMkLst>
        <pc:spChg chg="mod">
          <ac:chgData name="Maximilian M Scholz" userId="4e49ed29-15e1-43b6-babb-1656e5423d3c" providerId="ADAL" clId="{EBA4A144-E53B-4A73-96B9-51595361EDF8}" dt="2026-07-03T13:32:51.334" v="6403" actId="1076"/>
          <ac:spMkLst>
            <pc:docMk/>
            <pc:sldMk cId="4109443979" sldId="7381"/>
            <ac:spMk id="6" creationId="{F0D43AEB-16DE-74E2-8CA6-B068E5FDC659}"/>
          </ac:spMkLst>
        </pc:spChg>
      </pc:sldChg>
      <pc:sldChg chg="addSp modSp mod">
        <pc:chgData name="Maximilian M Scholz" userId="4e49ed29-15e1-43b6-babb-1656e5423d3c" providerId="ADAL" clId="{EBA4A144-E53B-4A73-96B9-51595361EDF8}" dt="2026-07-03T15:35:57.708" v="6844"/>
        <pc:sldMkLst>
          <pc:docMk/>
          <pc:sldMk cId="3562279705" sldId="7382"/>
        </pc:sldMkLst>
        <pc:spChg chg="add mod">
          <ac:chgData name="Maximilian M Scholz" userId="4e49ed29-15e1-43b6-babb-1656e5423d3c" providerId="ADAL" clId="{EBA4A144-E53B-4A73-96B9-51595361EDF8}" dt="2026-06-19T14:26:36.371" v="3409" actId="20577"/>
          <ac:spMkLst>
            <pc:docMk/>
            <pc:sldMk cId="3562279705" sldId="7382"/>
            <ac:spMk id="3" creationId="{69208B96-721C-6CF8-1FBF-9F15BA7AF2A6}"/>
          </ac:spMkLst>
        </pc:spChg>
        <pc:spChg chg="add mod">
          <ac:chgData name="Maximilian M Scholz" userId="4e49ed29-15e1-43b6-babb-1656e5423d3c" providerId="ADAL" clId="{EBA4A144-E53B-4A73-96B9-51595361EDF8}" dt="2026-07-03T15:35:57.708" v="6844"/>
          <ac:spMkLst>
            <pc:docMk/>
            <pc:sldMk cId="3562279705" sldId="7382"/>
            <ac:spMk id="4" creationId="{564BF3E7-02DA-09F4-C1B0-515A2D0FF3E4}"/>
          </ac:spMkLst>
        </pc:spChg>
      </pc:sldChg>
      <pc:sldChg chg="modSp mod modShow">
        <pc:chgData name="Maximilian M Scholz" userId="4e49ed29-15e1-43b6-babb-1656e5423d3c" providerId="ADAL" clId="{EBA4A144-E53B-4A73-96B9-51595361EDF8}" dt="2026-06-19T13:38:48.059" v="2421" actId="729"/>
        <pc:sldMkLst>
          <pc:docMk/>
          <pc:sldMk cId="2339982251" sldId="7383"/>
        </pc:sldMkLst>
        <pc:spChg chg="mod">
          <ac:chgData name="Maximilian M Scholz" userId="4e49ed29-15e1-43b6-babb-1656e5423d3c" providerId="ADAL" clId="{EBA4A144-E53B-4A73-96B9-51595361EDF8}" dt="2026-06-19T10:53:37.110" v="870" actId="6549"/>
          <ac:spMkLst>
            <pc:docMk/>
            <pc:sldMk cId="2339982251" sldId="7383"/>
            <ac:spMk id="10" creationId="{9735F0F9-7F9F-889B-A662-59E56B0916B0}"/>
          </ac:spMkLst>
        </pc:spChg>
        <pc:picChg chg="mod">
          <ac:chgData name="Maximilian M Scholz" userId="4e49ed29-15e1-43b6-babb-1656e5423d3c" providerId="ADAL" clId="{EBA4A144-E53B-4A73-96B9-51595361EDF8}" dt="2026-06-19T10:53:38.678" v="871" actId="1076"/>
          <ac:picMkLst>
            <pc:docMk/>
            <pc:sldMk cId="2339982251" sldId="7383"/>
            <ac:picMk id="17" creationId="{7C720714-26CC-2B03-7683-A9FA2A6CFF78}"/>
          </ac:picMkLst>
        </pc:picChg>
      </pc:sldChg>
      <pc:sldChg chg="modSp mod ord modShow">
        <pc:chgData name="Maximilian M Scholz" userId="4e49ed29-15e1-43b6-babb-1656e5423d3c" providerId="ADAL" clId="{EBA4A144-E53B-4A73-96B9-51595361EDF8}" dt="2026-07-03T13:33:17.218" v="6405" actId="1076"/>
        <pc:sldMkLst>
          <pc:docMk/>
          <pc:sldMk cId="3799259443" sldId="7385"/>
        </pc:sldMkLst>
        <pc:spChg chg="mod">
          <ac:chgData name="Maximilian M Scholz" userId="4e49ed29-15e1-43b6-babb-1656e5423d3c" providerId="ADAL" clId="{EBA4A144-E53B-4A73-96B9-51595361EDF8}" dt="2026-07-03T13:33:17.218" v="6405" actId="1076"/>
          <ac:spMkLst>
            <pc:docMk/>
            <pc:sldMk cId="3799259443" sldId="7385"/>
            <ac:spMk id="6" creationId="{E293D09B-3495-6382-F8B8-0E36675DBA1A}"/>
          </ac:spMkLst>
        </pc:spChg>
      </pc:sldChg>
      <pc:sldChg chg="mod ord modShow">
        <pc:chgData name="Maximilian M Scholz" userId="4e49ed29-15e1-43b6-babb-1656e5423d3c" providerId="ADAL" clId="{EBA4A144-E53B-4A73-96B9-51595361EDF8}" dt="2026-07-02T08:11:32.278" v="6153"/>
        <pc:sldMkLst>
          <pc:docMk/>
          <pc:sldMk cId="733302228" sldId="7386"/>
        </pc:sldMkLst>
      </pc:sldChg>
      <pc:sldChg chg="modSp mod ord modShow">
        <pc:chgData name="Maximilian M Scholz" userId="4e49ed29-15e1-43b6-babb-1656e5423d3c" providerId="ADAL" clId="{EBA4A144-E53B-4A73-96B9-51595361EDF8}" dt="2026-07-03T13:33:10.860" v="6404" actId="1076"/>
        <pc:sldMkLst>
          <pc:docMk/>
          <pc:sldMk cId="1905481834" sldId="7387"/>
        </pc:sldMkLst>
        <pc:spChg chg="mod">
          <ac:chgData name="Maximilian M Scholz" userId="4e49ed29-15e1-43b6-babb-1656e5423d3c" providerId="ADAL" clId="{EBA4A144-E53B-4A73-96B9-51595361EDF8}" dt="2026-07-03T13:33:10.860" v="6404" actId="1076"/>
          <ac:spMkLst>
            <pc:docMk/>
            <pc:sldMk cId="1905481834" sldId="7387"/>
            <ac:spMk id="5" creationId="{BFA1C8D1-D3EE-5D35-1A11-197BB8CC3EEA}"/>
          </ac:spMkLst>
        </pc:spChg>
      </pc:sldChg>
      <pc:sldChg chg="mod modShow">
        <pc:chgData name="Maximilian M Scholz" userId="4e49ed29-15e1-43b6-babb-1656e5423d3c" providerId="ADAL" clId="{EBA4A144-E53B-4A73-96B9-51595361EDF8}" dt="2026-06-19T13:39:06.360" v="2424" actId="729"/>
        <pc:sldMkLst>
          <pc:docMk/>
          <pc:sldMk cId="3601031894" sldId="7389"/>
        </pc:sldMkLst>
      </pc:sldChg>
      <pc:sldChg chg="addSp delSp modSp new mod">
        <pc:chgData name="Maximilian M Scholz" userId="4e49ed29-15e1-43b6-babb-1656e5423d3c" providerId="ADAL" clId="{EBA4A144-E53B-4A73-96B9-51595361EDF8}" dt="2026-06-19T10:54:07.551" v="888" actId="20577"/>
        <pc:sldMkLst>
          <pc:docMk/>
          <pc:sldMk cId="2462035348" sldId="7391"/>
        </pc:sldMkLst>
        <pc:spChg chg="mod">
          <ac:chgData name="Maximilian M Scholz" userId="4e49ed29-15e1-43b6-babb-1656e5423d3c" providerId="ADAL" clId="{EBA4A144-E53B-4A73-96B9-51595361EDF8}" dt="2026-06-19T10:22:10.451" v="384" actId="20577"/>
          <ac:spMkLst>
            <pc:docMk/>
            <pc:sldMk cId="2462035348" sldId="7391"/>
            <ac:spMk id="2" creationId="{94920F81-DA58-CA7E-27AC-054A6353BCA4}"/>
          </ac:spMkLst>
        </pc:spChg>
        <pc:graphicFrameChg chg="add mod modGraphic">
          <ac:chgData name="Maximilian M Scholz" userId="4e49ed29-15e1-43b6-babb-1656e5423d3c" providerId="ADAL" clId="{EBA4A144-E53B-4A73-96B9-51595361EDF8}" dt="2026-06-19T10:54:07.551" v="888" actId="20577"/>
          <ac:graphicFrameMkLst>
            <pc:docMk/>
            <pc:sldMk cId="2462035348" sldId="7391"/>
            <ac:graphicFrameMk id="11" creationId="{A64F6B13-0ED8-31AB-87E1-4CB8C15CAEEC}"/>
          </ac:graphicFrameMkLst>
        </pc:graphicFrameChg>
      </pc:sldChg>
      <pc:sldChg chg="addSp delSp modSp new mod">
        <pc:chgData name="Maximilian M Scholz" userId="4e49ed29-15e1-43b6-babb-1656e5423d3c" providerId="ADAL" clId="{EBA4A144-E53B-4A73-96B9-51595361EDF8}" dt="2026-07-03T13:19:29.827" v="6394" actId="20577"/>
        <pc:sldMkLst>
          <pc:docMk/>
          <pc:sldMk cId="1890079000" sldId="7392"/>
        </pc:sldMkLst>
        <pc:spChg chg="mod">
          <ac:chgData name="Maximilian M Scholz" userId="4e49ed29-15e1-43b6-babb-1656e5423d3c" providerId="ADAL" clId="{EBA4A144-E53B-4A73-96B9-51595361EDF8}" dt="2026-06-26T21:12:24.798" v="5680" actId="20577"/>
          <ac:spMkLst>
            <pc:docMk/>
            <pc:sldMk cId="1890079000" sldId="7392"/>
            <ac:spMk id="2" creationId="{5D7F24C0-F0BD-3396-C308-A7EBA67B9E1B}"/>
          </ac:spMkLst>
        </pc:spChg>
        <pc:spChg chg="mod">
          <ac:chgData name="Maximilian M Scholz" userId="4e49ed29-15e1-43b6-babb-1656e5423d3c" providerId="ADAL" clId="{EBA4A144-E53B-4A73-96B9-51595361EDF8}" dt="2026-06-19T13:11:12.883" v="1872" actId="207"/>
          <ac:spMkLst>
            <pc:docMk/>
            <pc:sldMk cId="1890079000" sldId="7392"/>
            <ac:spMk id="29" creationId="{BE0AB804-59DA-3AB0-5D08-879D9E84C3C2}"/>
          </ac:spMkLst>
        </pc:spChg>
        <pc:spChg chg="mod">
          <ac:chgData name="Maximilian M Scholz" userId="4e49ed29-15e1-43b6-babb-1656e5423d3c" providerId="ADAL" clId="{EBA4A144-E53B-4A73-96B9-51595361EDF8}" dt="2026-07-02T07:58:57.957" v="6107" actId="20577"/>
          <ac:spMkLst>
            <pc:docMk/>
            <pc:sldMk cId="1890079000" sldId="7392"/>
            <ac:spMk id="30" creationId="{F321536C-11A0-798E-D62A-66B6B5E8990E}"/>
          </ac:spMkLst>
        </pc:spChg>
        <pc:spChg chg="mod">
          <ac:chgData name="Maximilian M Scholz" userId="4e49ed29-15e1-43b6-babb-1656e5423d3c" providerId="ADAL" clId="{EBA4A144-E53B-4A73-96B9-51595361EDF8}" dt="2026-06-19T13:13:33.215" v="1878" actId="18654"/>
          <ac:spMkLst>
            <pc:docMk/>
            <pc:sldMk cId="1890079000" sldId="7392"/>
            <ac:spMk id="31" creationId="{43F28033-785D-2DF6-26A4-0B661A9809E5}"/>
          </ac:spMkLst>
        </pc:spChg>
        <pc:spChg chg="mod">
          <ac:chgData name="Maximilian M Scholz" userId="4e49ed29-15e1-43b6-babb-1656e5423d3c" providerId="ADAL" clId="{EBA4A144-E53B-4A73-96B9-51595361EDF8}" dt="2026-07-03T12:36:09.328" v="6299" actId="20577"/>
          <ac:spMkLst>
            <pc:docMk/>
            <pc:sldMk cId="1890079000" sldId="7392"/>
            <ac:spMk id="32" creationId="{5892894A-EAFD-DA6E-91BD-AB456A0B8ED4}"/>
          </ac:spMkLst>
        </pc:spChg>
        <pc:spChg chg="mod">
          <ac:chgData name="Maximilian M Scholz" userId="4e49ed29-15e1-43b6-babb-1656e5423d3c" providerId="ADAL" clId="{EBA4A144-E53B-4A73-96B9-51595361EDF8}" dt="2026-06-19T12:45:23.161" v="1871" actId="208"/>
          <ac:spMkLst>
            <pc:docMk/>
            <pc:sldMk cId="1890079000" sldId="7392"/>
            <ac:spMk id="33" creationId="{6DE0107B-E6B6-727E-41E3-D9AB8173CF8C}"/>
          </ac:spMkLst>
        </pc:spChg>
        <pc:spChg chg="mod">
          <ac:chgData name="Maximilian M Scholz" userId="4e49ed29-15e1-43b6-babb-1656e5423d3c" providerId="ADAL" clId="{EBA4A144-E53B-4A73-96B9-51595361EDF8}" dt="2026-07-03T13:19:29.827" v="6394" actId="20577"/>
          <ac:spMkLst>
            <pc:docMk/>
            <pc:sldMk cId="1890079000" sldId="7392"/>
            <ac:spMk id="34" creationId="{B18E6149-C6DB-BCF9-DA68-1A36BF43BD9F}"/>
          </ac:spMkLst>
        </pc:spChg>
        <pc:spChg chg="mod">
          <ac:chgData name="Maximilian M Scholz" userId="4e49ed29-15e1-43b6-babb-1656e5423d3c" providerId="ADAL" clId="{EBA4A144-E53B-4A73-96B9-51595361EDF8}" dt="2026-06-19T12:45:23.161" v="1871" actId="208"/>
          <ac:spMkLst>
            <pc:docMk/>
            <pc:sldMk cId="1890079000" sldId="7392"/>
            <ac:spMk id="35" creationId="{8FDB1FF1-BC13-0E94-7770-5BA7A8CF6884}"/>
          </ac:spMkLst>
        </pc:spChg>
        <pc:spChg chg="mod">
          <ac:chgData name="Maximilian M Scholz" userId="4e49ed29-15e1-43b6-babb-1656e5423d3c" providerId="ADAL" clId="{EBA4A144-E53B-4A73-96B9-51595361EDF8}" dt="2026-07-02T08:16:39.312" v="6159" actId="1582"/>
          <ac:spMkLst>
            <pc:docMk/>
            <pc:sldMk cId="1890079000" sldId="7392"/>
            <ac:spMk id="36" creationId="{6950132C-4FD6-2AF5-916B-2C769941FE42}"/>
          </ac:spMkLst>
        </pc:spChg>
        <pc:spChg chg="mod">
          <ac:chgData name="Maximilian M Scholz" userId="4e49ed29-15e1-43b6-babb-1656e5423d3c" providerId="ADAL" clId="{EBA4A144-E53B-4A73-96B9-51595361EDF8}" dt="2026-06-19T12:45:23.161" v="1871" actId="208"/>
          <ac:spMkLst>
            <pc:docMk/>
            <pc:sldMk cId="1890079000" sldId="7392"/>
            <ac:spMk id="37" creationId="{E414C6C0-3406-7728-BF2C-E4787267CD74}"/>
          </ac:spMkLst>
        </pc:spChg>
        <pc:spChg chg="mod">
          <ac:chgData name="Maximilian M Scholz" userId="4e49ed29-15e1-43b6-babb-1656e5423d3c" providerId="ADAL" clId="{EBA4A144-E53B-4A73-96B9-51595361EDF8}" dt="2026-07-02T08:16:20.442" v="6157" actId="1582"/>
          <ac:spMkLst>
            <pc:docMk/>
            <pc:sldMk cId="1890079000" sldId="7392"/>
            <ac:spMk id="38" creationId="{CFF0E96A-1C29-20A8-0CD2-74244BD89D14}"/>
          </ac:spMkLst>
        </pc:spChg>
        <pc:spChg chg="add mod ord">
          <ac:chgData name="Maximilian M Scholz" userId="4e49ed29-15e1-43b6-babb-1656e5423d3c" providerId="ADAL" clId="{EBA4A144-E53B-4A73-96B9-51595361EDF8}" dt="2026-06-19T15:00:00.178" v="3711" actId="1076"/>
          <ac:spMkLst>
            <pc:docMk/>
            <pc:sldMk cId="1890079000" sldId="7392"/>
            <ac:spMk id="39" creationId="{CBD24F65-4FC9-99FC-A340-EBF7A9E89875}"/>
          </ac:spMkLst>
        </pc:spChg>
        <pc:grpChg chg="mod">
          <ac:chgData name="Maximilian M Scholz" userId="4e49ed29-15e1-43b6-babb-1656e5423d3c" providerId="ADAL" clId="{EBA4A144-E53B-4A73-96B9-51595361EDF8}" dt="2026-06-19T12:39:51.600" v="1791" actId="1076"/>
          <ac:grpSpMkLst>
            <pc:docMk/>
            <pc:sldMk cId="1890079000" sldId="7392"/>
            <ac:grpSpMk id="28" creationId="{6D0B5C17-99C9-09EA-3052-5A999FEB75D6}"/>
          </ac:grpSpMkLst>
        </pc:grpChg>
      </pc:sldChg>
      <pc:sldChg chg="addSp delSp modSp new mod ord">
        <pc:chgData name="Maximilian M Scholz" userId="4e49ed29-15e1-43b6-babb-1656e5423d3c" providerId="ADAL" clId="{EBA4A144-E53B-4A73-96B9-51595361EDF8}" dt="2026-07-03T12:24:19.993" v="6193" actId="1076"/>
        <pc:sldMkLst>
          <pc:docMk/>
          <pc:sldMk cId="1020073128" sldId="7393"/>
        </pc:sldMkLst>
        <pc:spChg chg="mod">
          <ac:chgData name="Maximilian M Scholz" userId="4e49ed29-15e1-43b6-babb-1656e5423d3c" providerId="ADAL" clId="{EBA4A144-E53B-4A73-96B9-51595361EDF8}" dt="2026-06-26T21:25:00.315" v="5699" actId="20577"/>
          <ac:spMkLst>
            <pc:docMk/>
            <pc:sldMk cId="1020073128" sldId="7393"/>
            <ac:spMk id="2" creationId="{9D7D35B3-D623-EDF3-A901-01DA0A2A93CC}"/>
          </ac:spMkLst>
        </pc:spChg>
        <pc:spChg chg="add mod">
          <ac:chgData name="Maximilian M Scholz" userId="4e49ed29-15e1-43b6-babb-1656e5423d3c" providerId="ADAL" clId="{EBA4A144-E53B-4A73-96B9-51595361EDF8}" dt="2026-07-03T12:24:19.993" v="6193" actId="1076"/>
          <ac:spMkLst>
            <pc:docMk/>
            <pc:sldMk cId="1020073128" sldId="7393"/>
            <ac:spMk id="5" creationId="{D54F52BD-1A97-479E-6520-489D52E1D23F}"/>
          </ac:spMkLst>
        </pc:spChg>
        <pc:spChg chg="add mod">
          <ac:chgData name="Maximilian M Scholz" userId="4e49ed29-15e1-43b6-babb-1656e5423d3c" providerId="ADAL" clId="{EBA4A144-E53B-4A73-96B9-51595361EDF8}" dt="2026-06-26T21:25:14.844" v="5708" actId="20577"/>
          <ac:spMkLst>
            <pc:docMk/>
            <pc:sldMk cId="1020073128" sldId="7393"/>
            <ac:spMk id="7" creationId="{B3A0A883-A0B4-F398-91D9-7200D27F9E26}"/>
          </ac:spMkLst>
        </pc:spChg>
        <pc:spChg chg="add mod">
          <ac:chgData name="Maximilian M Scholz" userId="4e49ed29-15e1-43b6-babb-1656e5423d3c" providerId="ADAL" clId="{EBA4A144-E53B-4A73-96B9-51595361EDF8}" dt="2026-06-26T21:25:54.660" v="5717" actId="20577"/>
          <ac:spMkLst>
            <pc:docMk/>
            <pc:sldMk cId="1020073128" sldId="7393"/>
            <ac:spMk id="8" creationId="{084E5666-3C58-4BAA-C3EC-95EED849AA62}"/>
          </ac:spMkLst>
        </pc:spChg>
        <pc:picChg chg="add mod">
          <ac:chgData name="Maximilian M Scholz" userId="4e49ed29-15e1-43b6-babb-1656e5423d3c" providerId="ADAL" clId="{EBA4A144-E53B-4A73-96B9-51595361EDF8}" dt="2026-06-19T13:20:59.928" v="1923" actId="18654"/>
          <ac:picMkLst>
            <pc:docMk/>
            <pc:sldMk cId="1020073128" sldId="7393"/>
            <ac:picMk id="6" creationId="{B6B28018-6531-0D47-A4AC-283AFEA60A8E}"/>
          </ac:picMkLst>
        </pc:picChg>
      </pc:sldChg>
      <pc:sldChg chg="addSp delSp modSp new mod modShow">
        <pc:chgData name="Maximilian M Scholz" userId="4e49ed29-15e1-43b6-babb-1656e5423d3c" providerId="ADAL" clId="{EBA4A144-E53B-4A73-96B9-51595361EDF8}" dt="2026-07-03T15:35:47.132" v="6843"/>
        <pc:sldMkLst>
          <pc:docMk/>
          <pc:sldMk cId="4275554206" sldId="7394"/>
        </pc:sldMkLst>
        <pc:spChg chg="mod">
          <ac:chgData name="Maximilian M Scholz" userId="4e49ed29-15e1-43b6-babb-1656e5423d3c" providerId="ADAL" clId="{EBA4A144-E53B-4A73-96B9-51595361EDF8}" dt="2026-06-19T13:55:47.339" v="2688" actId="20577"/>
          <ac:spMkLst>
            <pc:docMk/>
            <pc:sldMk cId="4275554206" sldId="7394"/>
            <ac:spMk id="2" creationId="{3C2714E9-3C6D-6D96-3E92-14AFF0140590}"/>
          </ac:spMkLst>
        </pc:spChg>
        <pc:spChg chg="add mod">
          <ac:chgData name="Maximilian M Scholz" userId="4e49ed29-15e1-43b6-babb-1656e5423d3c" providerId="ADAL" clId="{EBA4A144-E53B-4A73-96B9-51595361EDF8}" dt="2026-07-03T15:35:47.132" v="6843"/>
          <ac:spMkLst>
            <pc:docMk/>
            <pc:sldMk cId="4275554206" sldId="7394"/>
            <ac:spMk id="5" creationId="{9C4A5939-DAA9-8BD4-2EFC-7C6D6CB3795E}"/>
          </ac:spMkLst>
        </pc:spChg>
        <pc:spChg chg="mod">
          <ac:chgData name="Maximilian M Scholz" userId="4e49ed29-15e1-43b6-babb-1656e5423d3c" providerId="ADAL" clId="{EBA4A144-E53B-4A73-96B9-51595361EDF8}" dt="2026-06-19T13:28:56.984" v="2077" actId="1076"/>
          <ac:spMkLst>
            <pc:docMk/>
            <pc:sldMk cId="4275554206" sldId="7394"/>
            <ac:spMk id="8" creationId="{66BF1F02-0E2A-4EA0-B967-FF541CDB574A}"/>
          </ac:spMkLst>
        </pc:spChg>
        <pc:grpChg chg="add mod">
          <ac:chgData name="Maximilian M Scholz" userId="4e49ed29-15e1-43b6-babb-1656e5423d3c" providerId="ADAL" clId="{EBA4A144-E53B-4A73-96B9-51595361EDF8}" dt="2026-06-19T13:28:56.984" v="2077" actId="1076"/>
          <ac:grpSpMkLst>
            <pc:docMk/>
            <pc:sldMk cId="4275554206" sldId="7394"/>
            <ac:grpSpMk id="7" creationId="{38B3A0E0-F5B7-74B0-BFDA-81979204E9E2}"/>
          </ac:grpSpMkLst>
        </pc:grpChg>
        <pc:graphicFrameChg chg="add mod modGraphic">
          <ac:chgData name="Maximilian M Scholz" userId="4e49ed29-15e1-43b6-babb-1656e5423d3c" providerId="ADAL" clId="{EBA4A144-E53B-4A73-96B9-51595361EDF8}" dt="2026-06-22T12:19:33.759" v="3753" actId="20577"/>
          <ac:graphicFrameMkLst>
            <pc:docMk/>
            <pc:sldMk cId="4275554206" sldId="7394"/>
            <ac:graphicFrameMk id="12" creationId="{EB8A5AC3-0D3E-E119-7254-1ED57B442964}"/>
          </ac:graphicFrameMkLst>
        </pc:graphicFrameChg>
        <pc:picChg chg="mod">
          <ac:chgData name="Maximilian M Scholz" userId="4e49ed29-15e1-43b6-babb-1656e5423d3c" providerId="ADAL" clId="{EBA4A144-E53B-4A73-96B9-51595361EDF8}" dt="2026-06-19T13:28:56.984" v="2077" actId="1076"/>
          <ac:picMkLst>
            <pc:docMk/>
            <pc:sldMk cId="4275554206" sldId="7394"/>
            <ac:picMk id="9" creationId="{4C8071D2-9A01-B2C9-554C-9AA59EE41EBC}"/>
          </ac:picMkLst>
        </pc:picChg>
      </pc:sldChg>
      <pc:sldChg chg="addSp delSp modSp add mod modShow">
        <pc:chgData name="Maximilian M Scholz" userId="4e49ed29-15e1-43b6-babb-1656e5423d3c" providerId="ADAL" clId="{EBA4A144-E53B-4A73-96B9-51595361EDF8}" dt="2026-07-03T15:35:40.797" v="6842"/>
        <pc:sldMkLst>
          <pc:docMk/>
          <pc:sldMk cId="1062999435" sldId="7395"/>
        </pc:sldMkLst>
        <pc:spChg chg="mod">
          <ac:chgData name="Maximilian M Scholz" userId="4e49ed29-15e1-43b6-babb-1656e5423d3c" providerId="ADAL" clId="{EBA4A144-E53B-4A73-96B9-51595361EDF8}" dt="2026-06-19T13:56:04.539" v="2699"/>
          <ac:spMkLst>
            <pc:docMk/>
            <pc:sldMk cId="1062999435" sldId="7395"/>
            <ac:spMk id="2" creationId="{6930BA3E-A933-8F4A-E79C-EF2726DA4CB2}"/>
          </ac:spMkLst>
        </pc:spChg>
        <pc:spChg chg="add mod">
          <ac:chgData name="Maximilian M Scholz" userId="4e49ed29-15e1-43b6-babb-1656e5423d3c" providerId="ADAL" clId="{EBA4A144-E53B-4A73-96B9-51595361EDF8}" dt="2026-07-03T15:35:40.797" v="6842"/>
          <ac:spMkLst>
            <pc:docMk/>
            <pc:sldMk cId="1062999435" sldId="7395"/>
            <ac:spMk id="6" creationId="{0EF38187-87FC-8BDE-4ECF-AC395634C8C0}"/>
          </ac:spMkLst>
        </pc:spChg>
        <pc:graphicFrameChg chg="mod">
          <ac:chgData name="Maximilian M Scholz" userId="4e49ed29-15e1-43b6-babb-1656e5423d3c" providerId="ADAL" clId="{EBA4A144-E53B-4A73-96B9-51595361EDF8}" dt="2026-06-19T13:49:33.821" v="2668" actId="20577"/>
          <ac:graphicFrameMkLst>
            <pc:docMk/>
            <pc:sldMk cId="1062999435" sldId="7395"/>
            <ac:graphicFrameMk id="12" creationId="{027ED182-3B5E-06B6-BEA9-BBE0F233FE03}"/>
          </ac:graphicFrameMkLst>
        </pc:graphicFrameChg>
        <pc:picChg chg="add mod">
          <ac:chgData name="Maximilian M Scholz" userId="4e49ed29-15e1-43b6-babb-1656e5423d3c" providerId="ADAL" clId="{EBA4A144-E53B-4A73-96B9-51595361EDF8}" dt="2026-06-19T13:37:10.278" v="2412" actId="1076"/>
          <ac:picMkLst>
            <pc:docMk/>
            <pc:sldMk cId="1062999435" sldId="7395"/>
            <ac:picMk id="5" creationId="{5DD98DCA-008E-AFB7-8C18-7C34B2B25084}"/>
          </ac:picMkLst>
        </pc:picChg>
      </pc:sldChg>
      <pc:sldChg chg="addSp delSp modSp new mod modShow">
        <pc:chgData name="Maximilian M Scholz" userId="4e49ed29-15e1-43b6-babb-1656e5423d3c" providerId="ADAL" clId="{EBA4A144-E53B-4A73-96B9-51595361EDF8}" dt="2026-07-03T15:35:34.879" v="6841"/>
        <pc:sldMkLst>
          <pc:docMk/>
          <pc:sldMk cId="3001457372" sldId="7396"/>
        </pc:sldMkLst>
        <pc:spChg chg="mod">
          <ac:chgData name="Maximilian M Scholz" userId="4e49ed29-15e1-43b6-babb-1656e5423d3c" providerId="ADAL" clId="{EBA4A144-E53B-4A73-96B9-51595361EDF8}" dt="2026-06-19T14:07:44.548" v="2915" actId="20577"/>
          <ac:spMkLst>
            <pc:docMk/>
            <pc:sldMk cId="3001457372" sldId="7396"/>
            <ac:spMk id="2" creationId="{5D23F05B-C7BC-67E7-7BFD-D2B8A93D495D}"/>
          </ac:spMkLst>
        </pc:spChg>
        <pc:spChg chg="add mod">
          <ac:chgData name="Maximilian M Scholz" userId="4e49ed29-15e1-43b6-babb-1656e5423d3c" providerId="ADAL" clId="{EBA4A144-E53B-4A73-96B9-51595361EDF8}" dt="2026-07-03T15:35:34.879" v="6841"/>
          <ac:spMkLst>
            <pc:docMk/>
            <pc:sldMk cId="3001457372" sldId="7396"/>
            <ac:spMk id="5" creationId="{B9E5CCC2-8DD6-A928-4659-5D8FC535626A}"/>
          </ac:spMkLst>
        </pc:spChg>
        <pc:graphicFrameChg chg="add mod modGraphic">
          <ac:chgData name="Maximilian M Scholz" userId="4e49ed29-15e1-43b6-babb-1656e5423d3c" providerId="ADAL" clId="{EBA4A144-E53B-4A73-96B9-51595361EDF8}" dt="2026-06-19T14:21:35.976" v="3105" actId="20577"/>
          <ac:graphicFrameMkLst>
            <pc:docMk/>
            <pc:sldMk cId="3001457372" sldId="7396"/>
            <ac:graphicFrameMk id="6" creationId="{834E9505-78C6-9DA0-B623-8E83B825E615}"/>
          </ac:graphicFrameMkLst>
        </pc:graphicFrameChg>
      </pc:sldChg>
      <pc:sldChg chg="addSp modSp new mod modShow">
        <pc:chgData name="Maximilian M Scholz" userId="4e49ed29-15e1-43b6-babb-1656e5423d3c" providerId="ADAL" clId="{EBA4A144-E53B-4A73-96B9-51595361EDF8}" dt="2026-07-03T15:35:27.301" v="6840" actId="208"/>
        <pc:sldMkLst>
          <pc:docMk/>
          <pc:sldMk cId="298233303" sldId="7397"/>
        </pc:sldMkLst>
        <pc:spChg chg="mod">
          <ac:chgData name="Maximilian M Scholz" userId="4e49ed29-15e1-43b6-babb-1656e5423d3c" providerId="ADAL" clId="{EBA4A144-E53B-4A73-96B9-51595361EDF8}" dt="2026-06-26T21:29:22.513" v="5764" actId="20577"/>
          <ac:spMkLst>
            <pc:docMk/>
            <pc:sldMk cId="298233303" sldId="7397"/>
            <ac:spMk id="2" creationId="{41D03D04-00E1-3505-44D4-76FCE8E58CA9}"/>
          </ac:spMkLst>
        </pc:spChg>
        <pc:spChg chg="mod">
          <ac:chgData name="Maximilian M Scholz" userId="4e49ed29-15e1-43b6-babb-1656e5423d3c" providerId="ADAL" clId="{EBA4A144-E53B-4A73-96B9-51595361EDF8}" dt="2026-06-26T21:41:02.046" v="6064" actId="20577"/>
          <ac:spMkLst>
            <pc:docMk/>
            <pc:sldMk cId="298233303" sldId="7397"/>
            <ac:spMk id="5" creationId="{CC72F38D-69FF-15BE-ACE4-41E7F081A693}"/>
          </ac:spMkLst>
        </pc:spChg>
        <pc:spChg chg="add mod">
          <ac:chgData name="Maximilian M Scholz" userId="4e49ed29-15e1-43b6-babb-1656e5423d3c" providerId="ADAL" clId="{EBA4A144-E53B-4A73-96B9-51595361EDF8}" dt="2026-07-03T15:35:27.301" v="6840" actId="208"/>
          <ac:spMkLst>
            <pc:docMk/>
            <pc:sldMk cId="298233303" sldId="7397"/>
            <ac:spMk id="6" creationId="{2D4164F0-75CC-A334-5588-EA2BFC59149A}"/>
          </ac:spMkLst>
        </pc:spChg>
      </pc:sldChg>
      <pc:sldChg chg="ord">
        <pc:chgData name="Maximilian M Scholz" userId="4e49ed29-15e1-43b6-babb-1656e5423d3c" providerId="ADAL" clId="{EBA4A144-E53B-4A73-96B9-51595361EDF8}" dt="2026-07-02T08:10:59.737" v="6145"/>
        <pc:sldMkLst>
          <pc:docMk/>
          <pc:sldMk cId="2657498996" sldId="7398"/>
        </pc:sldMkLst>
      </pc:sldChg>
      <pc:sldChg chg="ord">
        <pc:chgData name="Maximilian M Scholz" userId="4e49ed29-15e1-43b6-babb-1656e5423d3c" providerId="ADAL" clId="{EBA4A144-E53B-4A73-96B9-51595361EDF8}" dt="2026-07-02T08:11:01.448" v="6147"/>
        <pc:sldMkLst>
          <pc:docMk/>
          <pc:sldMk cId="2399959975" sldId="7399"/>
        </pc:sldMkLst>
      </pc:sldChg>
      <pc:sldChg chg="addSp delSp modSp add mod ord">
        <pc:chgData name="Maximilian M Scholz" userId="4e49ed29-15e1-43b6-babb-1656e5423d3c" providerId="ADAL" clId="{EBA4A144-E53B-4A73-96B9-51595361EDF8}" dt="2026-07-02T08:10:01.632" v="6119"/>
        <pc:sldMkLst>
          <pc:docMk/>
          <pc:sldMk cId="3732941265" sldId="7400"/>
        </pc:sldMkLst>
        <pc:spChg chg="add mod ord modVis">
          <ac:chgData name="Maximilian M Scholz" userId="4e49ed29-15e1-43b6-babb-1656e5423d3c" providerId="ADAL" clId="{EBA4A144-E53B-4A73-96B9-51595361EDF8}" dt="2026-06-26T19:46:56.437" v="4809" actId="1076"/>
          <ac:spMkLst>
            <pc:docMk/>
            <pc:sldMk cId="3732941265" sldId="7400"/>
            <ac:spMk id="19" creationId="{37810E6D-0F76-2E3E-FDEC-495330DB46A6}"/>
          </ac:spMkLst>
        </pc:spChg>
        <pc:spChg chg="add mod ord modVis">
          <ac:chgData name="Maximilian M Scholz" userId="4e49ed29-15e1-43b6-babb-1656e5423d3c" providerId="ADAL" clId="{EBA4A144-E53B-4A73-96B9-51595361EDF8}" dt="2026-06-26T19:18:22.876" v="4644" actId="14429"/>
          <ac:spMkLst>
            <pc:docMk/>
            <pc:sldMk cId="3732941265" sldId="7400"/>
            <ac:spMk id="20" creationId="{A764B76F-FCFE-50EE-6EF3-0A0ABD1E3ADE}"/>
          </ac:spMkLst>
        </pc:spChg>
        <pc:spChg chg="add mod">
          <ac:chgData name="Maximilian M Scholz" userId="4e49ed29-15e1-43b6-babb-1656e5423d3c" providerId="ADAL" clId="{EBA4A144-E53B-4A73-96B9-51595361EDF8}" dt="2026-06-26T19:47:28.787" v="4810" actId="1076"/>
          <ac:spMkLst>
            <pc:docMk/>
            <pc:sldMk cId="3732941265" sldId="7400"/>
            <ac:spMk id="21" creationId="{98B45E45-85D2-F483-F3AC-D2AE7A4241A3}"/>
          </ac:spMkLst>
        </pc:spChg>
        <pc:graphicFrameChg chg="mod">
          <ac:chgData name="Maximilian M Scholz" userId="4e49ed29-15e1-43b6-babb-1656e5423d3c" providerId="ADAL" clId="{EBA4A144-E53B-4A73-96B9-51595361EDF8}" dt="2026-06-26T19:53:27.548" v="4938" actId="20577"/>
          <ac:graphicFrameMkLst>
            <pc:docMk/>
            <pc:sldMk cId="3732941265" sldId="7400"/>
            <ac:graphicFrameMk id="12" creationId="{C91F5E2C-3891-EB60-B590-1F2D2026171C}"/>
          </ac:graphicFrameMkLst>
        </pc:graphicFrameChg>
        <pc:picChg chg="add mod ord">
          <ac:chgData name="Maximilian M Scholz" userId="4e49ed29-15e1-43b6-babb-1656e5423d3c" providerId="ADAL" clId="{EBA4A144-E53B-4A73-96B9-51595361EDF8}" dt="2026-06-26T19:46:27.329" v="4806" actId="1076"/>
          <ac:picMkLst>
            <pc:docMk/>
            <pc:sldMk cId="3732941265" sldId="7400"/>
            <ac:picMk id="6" creationId="{EF721C08-1839-074E-6CF3-0AAAB104CAA8}"/>
          </ac:picMkLst>
        </pc:picChg>
      </pc:sldChg>
      <pc:sldChg chg="addSp delSp modSp add mod ord">
        <pc:chgData name="Maximilian M Scholz" userId="4e49ed29-15e1-43b6-babb-1656e5423d3c" providerId="ADAL" clId="{EBA4A144-E53B-4A73-96B9-51595361EDF8}" dt="2026-07-02T08:10:04.660" v="6121"/>
        <pc:sldMkLst>
          <pc:docMk/>
          <pc:sldMk cId="588725466" sldId="7401"/>
        </pc:sldMkLst>
        <pc:spChg chg="add mod ord">
          <ac:chgData name="Maximilian M Scholz" userId="4e49ed29-15e1-43b6-babb-1656e5423d3c" providerId="ADAL" clId="{EBA4A144-E53B-4A73-96B9-51595361EDF8}" dt="2026-06-26T19:43:03.679" v="4794" actId="692"/>
          <ac:spMkLst>
            <pc:docMk/>
            <pc:sldMk cId="588725466" sldId="7401"/>
            <ac:spMk id="10" creationId="{FA2F3B72-1AC6-505B-EF6D-68BACD1E196E}"/>
          </ac:spMkLst>
        </pc:spChg>
        <pc:spChg chg="add mod">
          <ac:chgData name="Maximilian M Scholz" userId="4e49ed29-15e1-43b6-babb-1656e5423d3c" providerId="ADAL" clId="{EBA4A144-E53B-4A73-96B9-51595361EDF8}" dt="2026-06-26T19:50:39.961" v="4874" actId="1076"/>
          <ac:spMkLst>
            <pc:docMk/>
            <pc:sldMk cId="588725466" sldId="7401"/>
            <ac:spMk id="11" creationId="{784AD375-B0F9-D10B-ED63-F3D9E0B9400B}"/>
          </ac:spMkLst>
        </pc:spChg>
        <pc:spChg chg="add mod">
          <ac:chgData name="Maximilian M Scholz" userId="4e49ed29-15e1-43b6-babb-1656e5423d3c" providerId="ADAL" clId="{EBA4A144-E53B-4A73-96B9-51595361EDF8}" dt="2026-06-26T19:45:47.859" v="4805" actId="1076"/>
          <ac:spMkLst>
            <pc:docMk/>
            <pc:sldMk cId="588725466" sldId="7401"/>
            <ac:spMk id="13" creationId="{C7612167-E433-667B-7005-F185D41599C6}"/>
          </ac:spMkLst>
        </pc:spChg>
        <pc:graphicFrameChg chg="mod">
          <ac:chgData name="Maximilian M Scholz" userId="4e49ed29-15e1-43b6-babb-1656e5423d3c" providerId="ADAL" clId="{EBA4A144-E53B-4A73-96B9-51595361EDF8}" dt="2026-06-26T19:53:59.019" v="4939" actId="14100"/>
          <ac:graphicFrameMkLst>
            <pc:docMk/>
            <pc:sldMk cId="588725466" sldId="7401"/>
            <ac:graphicFrameMk id="12" creationId="{71F71C9B-F0DF-D734-F72C-9777AEB4D5C3}"/>
          </ac:graphicFrameMkLst>
        </pc:graphicFrameChg>
        <pc:picChg chg="add mod">
          <ac:chgData name="Maximilian M Scholz" userId="4e49ed29-15e1-43b6-babb-1656e5423d3c" providerId="ADAL" clId="{EBA4A144-E53B-4A73-96B9-51595361EDF8}" dt="2026-06-26T19:49:43.768" v="4869" actId="1076"/>
          <ac:picMkLst>
            <pc:docMk/>
            <pc:sldMk cId="588725466" sldId="7401"/>
            <ac:picMk id="9" creationId="{1DE7F05E-246E-FA7D-B6A6-43000C609316}"/>
          </ac:picMkLst>
        </pc:picChg>
      </pc:sldChg>
      <pc:sldChg chg="addSp delSp modSp add mod ord">
        <pc:chgData name="Maximilian M Scholz" userId="4e49ed29-15e1-43b6-babb-1656e5423d3c" providerId="ADAL" clId="{EBA4A144-E53B-4A73-96B9-51595361EDF8}" dt="2026-07-03T14:52:59.340" v="6837" actId="20577"/>
        <pc:sldMkLst>
          <pc:docMk/>
          <pc:sldMk cId="2240265551" sldId="7402"/>
        </pc:sldMkLst>
        <pc:spChg chg="mod">
          <ac:chgData name="Maximilian M Scholz" userId="4e49ed29-15e1-43b6-babb-1656e5423d3c" providerId="ADAL" clId="{EBA4A144-E53B-4A73-96B9-51595361EDF8}" dt="2026-06-26T21:08:39.917" v="5646" actId="20577"/>
          <ac:spMkLst>
            <pc:docMk/>
            <pc:sldMk cId="2240265551" sldId="7402"/>
            <ac:spMk id="2" creationId="{2B63ECE6-F770-DC6B-7991-1CD9E7CA084B}"/>
          </ac:spMkLst>
        </pc:spChg>
        <pc:spChg chg="add mod ord">
          <ac:chgData name="Maximilian M Scholz" userId="4e49ed29-15e1-43b6-babb-1656e5423d3c" providerId="ADAL" clId="{EBA4A144-E53B-4A73-96B9-51595361EDF8}" dt="2026-06-26T21:02:07.605" v="5430" actId="166"/>
          <ac:spMkLst>
            <pc:docMk/>
            <pc:sldMk cId="2240265551" sldId="7402"/>
            <ac:spMk id="8" creationId="{05149505-9A08-310C-E4EF-2FF2F1CD5B7E}"/>
          </ac:spMkLst>
        </pc:spChg>
        <pc:spChg chg="add mod ord">
          <ac:chgData name="Maximilian M Scholz" userId="4e49ed29-15e1-43b6-babb-1656e5423d3c" providerId="ADAL" clId="{EBA4A144-E53B-4A73-96B9-51595361EDF8}" dt="2026-06-26T21:03:33.651" v="5536" actId="692"/>
          <ac:spMkLst>
            <pc:docMk/>
            <pc:sldMk cId="2240265551" sldId="7402"/>
            <ac:spMk id="14" creationId="{602F5A82-282F-EE80-8C67-D41078D027C4}"/>
          </ac:spMkLst>
        </pc:spChg>
        <pc:spChg chg="add mod ord">
          <ac:chgData name="Maximilian M Scholz" userId="4e49ed29-15e1-43b6-babb-1656e5423d3c" providerId="ADAL" clId="{EBA4A144-E53B-4A73-96B9-51595361EDF8}" dt="2026-06-26T21:05:40.643" v="5612" actId="166"/>
          <ac:spMkLst>
            <pc:docMk/>
            <pc:sldMk cId="2240265551" sldId="7402"/>
            <ac:spMk id="15" creationId="{CB1B3FB9-BEE8-641D-6834-77B55124CA2F}"/>
          </ac:spMkLst>
        </pc:spChg>
        <pc:graphicFrameChg chg="mod">
          <ac:chgData name="Maximilian M Scholz" userId="4e49ed29-15e1-43b6-babb-1656e5423d3c" providerId="ADAL" clId="{EBA4A144-E53B-4A73-96B9-51595361EDF8}" dt="2026-07-03T14:52:59.340" v="6837" actId="20577"/>
          <ac:graphicFrameMkLst>
            <pc:docMk/>
            <pc:sldMk cId="2240265551" sldId="7402"/>
            <ac:graphicFrameMk id="12" creationId="{B3881E0B-259D-015A-F469-906F2F684A87}"/>
          </ac:graphicFrameMkLst>
        </pc:graphicFrameChg>
        <pc:picChg chg="add mod ord">
          <ac:chgData name="Maximilian M Scholz" userId="4e49ed29-15e1-43b6-babb-1656e5423d3c" providerId="ADAL" clId="{EBA4A144-E53B-4A73-96B9-51595361EDF8}" dt="2026-06-26T20:09:01.702" v="5104" actId="171"/>
          <ac:picMkLst>
            <pc:docMk/>
            <pc:sldMk cId="2240265551" sldId="7402"/>
            <ac:picMk id="6" creationId="{A9E76430-9829-2F6F-5A2E-7144EB7C37F5}"/>
          </ac:picMkLst>
        </pc:picChg>
      </pc:sldChg>
      <pc:sldChg chg="modSp add mod">
        <pc:chgData name="Maximilian M Scholz" userId="4e49ed29-15e1-43b6-babb-1656e5423d3c" providerId="ADAL" clId="{EBA4A144-E53B-4A73-96B9-51595361EDF8}" dt="2026-07-03T13:31:11.317" v="6401" actId="255"/>
        <pc:sldMkLst>
          <pc:docMk/>
          <pc:sldMk cId="3866457404" sldId="7403"/>
        </pc:sldMkLst>
        <pc:spChg chg="mod">
          <ac:chgData name="Maximilian M Scholz" userId="4e49ed29-15e1-43b6-babb-1656e5423d3c" providerId="ADAL" clId="{EBA4A144-E53B-4A73-96B9-51595361EDF8}" dt="2026-07-03T13:31:11.317" v="6401" actId="255"/>
          <ac:spMkLst>
            <pc:docMk/>
            <pc:sldMk cId="3866457404" sldId="7403"/>
            <ac:spMk id="6" creationId="{0E04E90B-6DD1-9801-2D24-A40940D7903A}"/>
          </ac:spMkLst>
        </pc:spChg>
      </pc:sldChg>
      <pc:sldChg chg="add del">
        <pc:chgData name="Maximilian M Scholz" userId="4e49ed29-15e1-43b6-babb-1656e5423d3c" providerId="ADAL" clId="{EBA4A144-E53B-4A73-96B9-51595361EDF8}" dt="2026-07-03T13:37:19.873" v="6407" actId="2696"/>
        <pc:sldMkLst>
          <pc:docMk/>
          <pc:sldMk cId="3725555212" sldId="7404"/>
        </pc:sldMkLst>
      </pc:sldChg>
      <pc:sldChg chg="addSp delSp modSp new mod modClrScheme chgLayout">
        <pc:chgData name="Maximilian M Scholz" userId="4e49ed29-15e1-43b6-babb-1656e5423d3c" providerId="ADAL" clId="{EBA4A144-E53B-4A73-96B9-51595361EDF8}" dt="2026-07-03T13:55:08.274" v="6588" actId="14861"/>
        <pc:sldMkLst>
          <pc:docMk/>
          <pc:sldMk cId="4070915465" sldId="7404"/>
        </pc:sldMkLst>
        <pc:spChg chg="del mod ord">
          <ac:chgData name="Maximilian M Scholz" userId="4e49ed29-15e1-43b6-babb-1656e5423d3c" providerId="ADAL" clId="{EBA4A144-E53B-4A73-96B9-51595361EDF8}" dt="2026-07-03T13:37:47.340" v="6409" actId="700"/>
          <ac:spMkLst>
            <pc:docMk/>
            <pc:sldMk cId="4070915465" sldId="7404"/>
            <ac:spMk id="2" creationId="{DDCEA3F6-0598-8F74-F437-1B7DB220F116}"/>
          </ac:spMkLst>
        </pc:spChg>
        <pc:spChg chg="mod ord">
          <ac:chgData name="Maximilian M Scholz" userId="4e49ed29-15e1-43b6-babb-1656e5423d3c" providerId="ADAL" clId="{EBA4A144-E53B-4A73-96B9-51595361EDF8}" dt="2026-07-03T13:40:29.766" v="6491" actId="26606"/>
          <ac:spMkLst>
            <pc:docMk/>
            <pc:sldMk cId="4070915465" sldId="7404"/>
            <ac:spMk id="3" creationId="{D62C4B9E-42ED-4D76-57F3-79480526F01F}"/>
          </ac:spMkLst>
        </pc:spChg>
        <pc:spChg chg="mod ord">
          <ac:chgData name="Maximilian M Scholz" userId="4e49ed29-15e1-43b6-babb-1656e5423d3c" providerId="ADAL" clId="{EBA4A144-E53B-4A73-96B9-51595361EDF8}" dt="2026-07-03T13:40:29.766" v="6491" actId="26606"/>
          <ac:spMkLst>
            <pc:docMk/>
            <pc:sldMk cId="4070915465" sldId="7404"/>
            <ac:spMk id="4" creationId="{EABADCD6-690F-BB2C-2E3B-16E9F46C8FBE}"/>
          </ac:spMkLst>
        </pc:spChg>
        <pc:spChg chg="del">
          <ac:chgData name="Maximilian M Scholz" userId="4e49ed29-15e1-43b6-babb-1656e5423d3c" providerId="ADAL" clId="{EBA4A144-E53B-4A73-96B9-51595361EDF8}" dt="2026-07-03T13:37:47.340" v="6409" actId="700"/>
          <ac:spMkLst>
            <pc:docMk/>
            <pc:sldMk cId="4070915465" sldId="7404"/>
            <ac:spMk id="5" creationId="{1F413D23-C41A-C3CC-BB90-FF4412A476DE}"/>
          </ac:spMkLst>
        </pc:spChg>
        <pc:spChg chg="del">
          <ac:chgData name="Maximilian M Scholz" userId="4e49ed29-15e1-43b6-babb-1656e5423d3c" providerId="ADAL" clId="{EBA4A144-E53B-4A73-96B9-51595361EDF8}" dt="2026-07-03T13:37:47.340" v="6409" actId="700"/>
          <ac:spMkLst>
            <pc:docMk/>
            <pc:sldMk cId="4070915465" sldId="7404"/>
            <ac:spMk id="6" creationId="{E7BF5950-F94F-E371-117E-6127294BAB35}"/>
          </ac:spMkLst>
        </pc:spChg>
        <pc:spChg chg="del mod ord">
          <ac:chgData name="Maximilian M Scholz" userId="4e49ed29-15e1-43b6-babb-1656e5423d3c" providerId="ADAL" clId="{EBA4A144-E53B-4A73-96B9-51595361EDF8}" dt="2026-07-03T13:37:47.340" v="6409" actId="700"/>
          <ac:spMkLst>
            <pc:docMk/>
            <pc:sldMk cId="4070915465" sldId="7404"/>
            <ac:spMk id="7" creationId="{3E45F161-5173-6C23-50F1-93ADFC9F4822}"/>
          </ac:spMkLst>
        </pc:spChg>
        <pc:spChg chg="add mod ord">
          <ac:chgData name="Maximilian M Scholz" userId="4e49ed29-15e1-43b6-babb-1656e5423d3c" providerId="ADAL" clId="{EBA4A144-E53B-4A73-96B9-51595361EDF8}" dt="2026-07-03T13:40:29.766" v="6491" actId="26606"/>
          <ac:spMkLst>
            <pc:docMk/>
            <pc:sldMk cId="4070915465" sldId="7404"/>
            <ac:spMk id="8" creationId="{5AD2B0C0-1F65-7B97-AA3D-1D6D1F779410}"/>
          </ac:spMkLst>
        </pc:spChg>
        <pc:spChg chg="add del mod ord">
          <ac:chgData name="Maximilian M Scholz" userId="4e49ed29-15e1-43b6-babb-1656e5423d3c" providerId="ADAL" clId="{EBA4A144-E53B-4A73-96B9-51595361EDF8}" dt="2026-07-03T13:39:09.833" v="6483" actId="931"/>
          <ac:spMkLst>
            <pc:docMk/>
            <pc:sldMk cId="4070915465" sldId="7404"/>
            <ac:spMk id="9" creationId="{2B761381-7E08-D062-13FF-0F30D82BC37E}"/>
          </ac:spMkLst>
        </pc:spChg>
        <pc:picChg chg="add mod">
          <ac:chgData name="Maximilian M Scholz" userId="4e49ed29-15e1-43b6-babb-1656e5423d3c" providerId="ADAL" clId="{EBA4A144-E53B-4A73-96B9-51595361EDF8}" dt="2026-07-03T13:55:08.274" v="6588" actId="14861"/>
          <ac:picMkLst>
            <pc:docMk/>
            <pc:sldMk cId="4070915465" sldId="7404"/>
            <ac:picMk id="11" creationId="{C8C938BA-A464-3350-7293-FCE113D07C22}"/>
          </ac:picMkLst>
        </pc:picChg>
      </pc:sldChg>
    </pc:docChg>
  </pc:docChgLst>
  <pc:docChgLst>
    <pc:chgData name="Lara L Busch -Extern" userId="5880bc96-2109-424e-bd79-5091f10c9c10" providerId="ADAL" clId="{53762E7E-2D38-461C-825F-B7F40555CD25}"/>
    <pc:docChg chg="undo custSel addSld delSld modSld sldOrd">
      <pc:chgData name="Lara L Busch -Extern" userId="5880bc96-2109-424e-bd79-5091f10c9c10" providerId="ADAL" clId="{53762E7E-2D38-461C-825F-B7F40555CD25}" dt="2026-07-03T09:54:27.766" v="1340" actId="20578"/>
      <pc:docMkLst>
        <pc:docMk/>
      </pc:docMkLst>
      <pc:sldChg chg="modSp mod">
        <pc:chgData name="Lara L Busch -Extern" userId="5880bc96-2109-424e-bd79-5091f10c9c10" providerId="ADAL" clId="{53762E7E-2D38-461C-825F-B7F40555CD25}" dt="2026-06-15T14:58:22.569" v="437" actId="20577"/>
        <pc:sldMkLst>
          <pc:docMk/>
          <pc:sldMk cId="4291974413" sldId="353"/>
        </pc:sldMkLst>
      </pc:sldChg>
      <pc:sldChg chg="addSp delSp modSp mod">
        <pc:chgData name="Lara L Busch -Extern" userId="5880bc96-2109-424e-bd79-5091f10c9c10" providerId="ADAL" clId="{53762E7E-2D38-461C-825F-B7F40555CD25}" dt="2026-06-25T11:44:41.349" v="1267" actId="20577"/>
        <pc:sldMkLst>
          <pc:docMk/>
          <pc:sldMk cId="1218213547" sldId="7322"/>
        </pc:sldMkLst>
      </pc:sldChg>
      <pc:sldChg chg="modSp mod">
        <pc:chgData name="Lara L Busch -Extern" userId="5880bc96-2109-424e-bd79-5091f10c9c10" providerId="ADAL" clId="{53762E7E-2D38-461C-825F-B7F40555CD25}" dt="2026-06-15T14:48:15.687" v="129" actId="20577"/>
        <pc:sldMkLst>
          <pc:docMk/>
          <pc:sldMk cId="1407513778" sldId="7327"/>
        </pc:sldMkLst>
        <pc:spChg chg="mod">
          <ac:chgData name="Lara L Busch -Extern" userId="5880bc96-2109-424e-bd79-5091f10c9c10" providerId="ADAL" clId="{53762E7E-2D38-461C-825F-B7F40555CD25}" dt="2026-06-15T14:48:15.687" v="129" actId="20577"/>
          <ac:spMkLst>
            <pc:docMk/>
            <pc:sldMk cId="1407513778" sldId="7327"/>
            <ac:spMk id="6" creationId="{B0B1A57B-DA93-5314-B40A-AF0F76C713FE}"/>
          </ac:spMkLst>
        </pc:spChg>
      </pc:sldChg>
      <pc:sldChg chg="modSp mod">
        <pc:chgData name="Lara L Busch -Extern" userId="5880bc96-2109-424e-bd79-5091f10c9c10" providerId="ADAL" clId="{53762E7E-2D38-461C-825F-B7F40555CD25}" dt="2026-06-15T14:51:45.437" v="390"/>
        <pc:sldMkLst>
          <pc:docMk/>
          <pc:sldMk cId="3703870326" sldId="7354"/>
        </pc:sldMkLst>
        <pc:spChg chg="mod">
          <ac:chgData name="Lara L Busch -Extern" userId="5880bc96-2109-424e-bd79-5091f10c9c10" providerId="ADAL" clId="{53762E7E-2D38-461C-825F-B7F40555CD25}" dt="2026-06-15T14:51:45.437" v="390"/>
          <ac:spMkLst>
            <pc:docMk/>
            <pc:sldMk cId="3703870326" sldId="7354"/>
            <ac:spMk id="10" creationId="{12BE0FA4-A437-3463-D68E-19FF082F3C44}"/>
          </ac:spMkLst>
        </pc:spChg>
      </pc:sldChg>
      <pc:sldChg chg="ord">
        <pc:chgData name="Lara L Busch -Extern" userId="5880bc96-2109-424e-bd79-5091f10c9c10" providerId="ADAL" clId="{53762E7E-2D38-461C-825F-B7F40555CD25}" dt="2026-06-18T16:59:29.620" v="1094" actId="20578"/>
        <pc:sldMkLst>
          <pc:docMk/>
          <pc:sldMk cId="1660757176" sldId="7364"/>
        </pc:sldMkLst>
      </pc:sldChg>
      <pc:sldChg chg="add">
        <pc:chgData name="Lara L Busch -Extern" userId="5880bc96-2109-424e-bd79-5091f10c9c10" providerId="ADAL" clId="{53762E7E-2D38-461C-825F-B7F40555CD25}" dt="2026-06-16T15:12:37.816" v="440"/>
        <pc:sldMkLst>
          <pc:docMk/>
          <pc:sldMk cId="626331241" sldId="7367"/>
        </pc:sldMkLst>
      </pc:sldChg>
      <pc:sldChg chg="modSp add mod ord">
        <pc:chgData name="Lara L Busch -Extern" userId="5880bc96-2109-424e-bd79-5091f10c9c10" providerId="ADAL" clId="{53762E7E-2D38-461C-825F-B7F40555CD25}" dt="2026-07-03T09:54:27.766" v="1340" actId="20578"/>
        <pc:sldMkLst>
          <pc:docMk/>
          <pc:sldMk cId="2539643161" sldId="7372"/>
        </pc:sldMkLst>
        <pc:spChg chg="mod">
          <ac:chgData name="Lara L Busch -Extern" userId="5880bc96-2109-424e-bd79-5091f10c9c10" providerId="ADAL" clId="{53762E7E-2D38-461C-825F-B7F40555CD25}" dt="2026-06-16T15:20:00.943" v="802" actId="13926"/>
          <ac:spMkLst>
            <pc:docMk/>
            <pc:sldMk cId="2539643161" sldId="7372"/>
            <ac:spMk id="5" creationId="{12C14F0E-B74A-E03F-B2B5-D37EF82C2CBB}"/>
          </ac:spMkLst>
        </pc:spChg>
        <pc:spChg chg="mod">
          <ac:chgData name="Lara L Busch -Extern" userId="5880bc96-2109-424e-bd79-5091f10c9c10" providerId="ADAL" clId="{53762E7E-2D38-461C-825F-B7F40555CD25}" dt="2026-06-16T15:19:57.581" v="801" actId="13926"/>
          <ac:spMkLst>
            <pc:docMk/>
            <pc:sldMk cId="2539643161" sldId="7372"/>
            <ac:spMk id="6" creationId="{CDB56EAD-F88B-511E-CEA7-178CAB88DA64}"/>
          </ac:spMkLst>
        </pc:spChg>
        <pc:spChg chg="mod">
          <ac:chgData name="Lara L Busch -Extern" userId="5880bc96-2109-424e-bd79-5091f10c9c10" providerId="ADAL" clId="{53762E7E-2D38-461C-825F-B7F40555CD25}" dt="2026-06-16T15:20:04.935" v="803" actId="13926"/>
          <ac:spMkLst>
            <pc:docMk/>
            <pc:sldMk cId="2539643161" sldId="7372"/>
            <ac:spMk id="12" creationId="{B8873E0B-6C8A-2EB9-DEF8-DB8E47B5156A}"/>
          </ac:spMkLst>
        </pc:spChg>
      </pc:sldChg>
      <pc:sldChg chg="modSp add mod">
        <pc:chgData name="Lara L Busch -Extern" userId="5880bc96-2109-424e-bd79-5091f10c9c10" providerId="ADAL" clId="{53762E7E-2D38-461C-825F-B7F40555CD25}" dt="2026-06-16T15:22:51.279" v="901" actId="20577"/>
        <pc:sldMkLst>
          <pc:docMk/>
          <pc:sldMk cId="639448005" sldId="7373"/>
        </pc:sldMkLst>
        <pc:spChg chg="mod">
          <ac:chgData name="Lara L Busch -Extern" userId="5880bc96-2109-424e-bd79-5091f10c9c10" providerId="ADAL" clId="{53762E7E-2D38-461C-825F-B7F40555CD25}" dt="2026-06-16T15:22:43.100" v="890" actId="20577"/>
          <ac:spMkLst>
            <pc:docMk/>
            <pc:sldMk cId="639448005" sldId="7373"/>
            <ac:spMk id="7" creationId="{2FFC6CFF-13A0-D4E8-65DD-20146FFE13CA}"/>
          </ac:spMkLst>
        </pc:spChg>
        <pc:spChg chg="mod">
          <ac:chgData name="Lara L Busch -Extern" userId="5880bc96-2109-424e-bd79-5091f10c9c10" providerId="ADAL" clId="{53762E7E-2D38-461C-825F-B7F40555CD25}" dt="2026-06-16T15:22:45.465" v="891" actId="20577"/>
          <ac:spMkLst>
            <pc:docMk/>
            <pc:sldMk cId="639448005" sldId="7373"/>
            <ac:spMk id="22" creationId="{6B89E729-6444-5A29-78B0-E2D8009265AF}"/>
          </ac:spMkLst>
        </pc:spChg>
      </pc:sldChg>
      <pc:sldChg chg="modSp add mod">
        <pc:chgData name="Lara L Busch -Extern" userId="5880bc96-2109-424e-bd79-5091f10c9c10" providerId="ADAL" clId="{53762E7E-2D38-461C-825F-B7F40555CD25}" dt="2026-06-17T10:15:36.310" v="1093" actId="20577"/>
        <pc:sldMkLst>
          <pc:docMk/>
          <pc:sldMk cId="3098192009" sldId="7375"/>
        </pc:sldMkLst>
        <pc:spChg chg="mod">
          <ac:chgData name="Lara L Busch -Extern" userId="5880bc96-2109-424e-bd79-5091f10c9c10" providerId="ADAL" clId="{53762E7E-2D38-461C-825F-B7F40555CD25}" dt="2026-06-17T10:15:36.310" v="1093" actId="20577"/>
          <ac:spMkLst>
            <pc:docMk/>
            <pc:sldMk cId="3098192009" sldId="7375"/>
            <ac:spMk id="5" creationId="{115031A1-DAE3-CF87-E608-1E3F53EC1C65}"/>
          </ac:spMkLst>
        </pc:spChg>
      </pc:sldChg>
      <pc:sldChg chg="modSp add">
        <pc:chgData name="Lara L Busch -Extern" userId="5880bc96-2109-424e-bd79-5091f10c9c10" providerId="ADAL" clId="{53762E7E-2D38-461C-825F-B7F40555CD25}" dt="2026-06-18T17:00:05.751" v="1097"/>
        <pc:sldMkLst>
          <pc:docMk/>
          <pc:sldMk cId="965076126" sldId="7379"/>
        </pc:sldMkLst>
        <pc:spChg chg="mod">
          <ac:chgData name="Lara L Busch -Extern" userId="5880bc96-2109-424e-bd79-5091f10c9c10" providerId="ADAL" clId="{53762E7E-2D38-461C-825F-B7F40555CD25}" dt="2026-06-18T17:00:05.751" v="1097"/>
          <ac:spMkLst>
            <pc:docMk/>
            <pc:sldMk cId="965076126" sldId="7379"/>
            <ac:spMk id="6" creationId="{8B9B2F4D-EF17-FE28-65DC-8CAF5FBA1187}"/>
          </ac:spMkLst>
        </pc:spChg>
      </pc:sldChg>
      <pc:sldChg chg="add">
        <pc:chgData name="Lara L Busch -Extern" userId="5880bc96-2109-424e-bd79-5091f10c9c10" providerId="ADAL" clId="{53762E7E-2D38-461C-825F-B7F40555CD25}" dt="2026-06-18T17:01:13.876" v="1100"/>
        <pc:sldMkLst>
          <pc:docMk/>
          <pc:sldMk cId="4109443979" sldId="7381"/>
        </pc:sldMkLst>
      </pc:sldChg>
      <pc:sldChg chg="add">
        <pc:chgData name="Lara L Busch -Extern" userId="5880bc96-2109-424e-bd79-5091f10c9c10" providerId="ADAL" clId="{53762E7E-2D38-461C-825F-B7F40555CD25}" dt="2026-06-18T17:01:13.876" v="1100"/>
        <pc:sldMkLst>
          <pc:docMk/>
          <pc:sldMk cId="3562279705" sldId="7382"/>
        </pc:sldMkLst>
      </pc:sldChg>
      <pc:sldChg chg="modSp add mod">
        <pc:chgData name="Lara L Busch -Extern" userId="5880bc96-2109-424e-bd79-5091f10c9c10" providerId="ADAL" clId="{53762E7E-2D38-461C-825F-B7F40555CD25}" dt="2026-06-18T17:13:44.507" v="1236" actId="20577"/>
        <pc:sldMkLst>
          <pc:docMk/>
          <pc:sldMk cId="2339982251" sldId="7383"/>
        </pc:sldMkLst>
        <pc:spChg chg="mod">
          <ac:chgData name="Lara L Busch -Extern" userId="5880bc96-2109-424e-bd79-5091f10c9c10" providerId="ADAL" clId="{53762E7E-2D38-461C-825F-B7F40555CD25}" dt="2026-06-18T17:11:35.265" v="1165" actId="20577"/>
          <ac:spMkLst>
            <pc:docMk/>
            <pc:sldMk cId="2339982251" sldId="7383"/>
            <ac:spMk id="7" creationId="{EA3734E3-D887-0DED-DB5F-D42E6C435A2A}"/>
          </ac:spMkLst>
        </pc:spChg>
        <pc:spChg chg="mod">
          <ac:chgData name="Lara L Busch -Extern" userId="5880bc96-2109-424e-bd79-5091f10c9c10" providerId="ADAL" clId="{53762E7E-2D38-461C-825F-B7F40555CD25}" dt="2026-06-18T17:12:08.098" v="1215" actId="20577"/>
          <ac:spMkLst>
            <pc:docMk/>
            <pc:sldMk cId="2339982251" sldId="7383"/>
            <ac:spMk id="8" creationId="{C301A605-7234-4A84-A8BD-6C4E7B1DC660}"/>
          </ac:spMkLst>
        </pc:spChg>
        <pc:spChg chg="mod">
          <ac:chgData name="Lara L Busch -Extern" userId="5880bc96-2109-424e-bd79-5091f10c9c10" providerId="ADAL" clId="{53762E7E-2D38-461C-825F-B7F40555CD25}" dt="2026-06-18T17:13:44.507" v="1236" actId="20577"/>
          <ac:spMkLst>
            <pc:docMk/>
            <pc:sldMk cId="2339982251" sldId="7383"/>
            <ac:spMk id="9" creationId="{2D6B8283-63AB-877E-DF88-014B440CC9F4}"/>
          </ac:spMkLst>
        </pc:spChg>
        <pc:spChg chg="mod">
          <ac:chgData name="Lara L Busch -Extern" userId="5880bc96-2109-424e-bd79-5091f10c9c10" providerId="ADAL" clId="{53762E7E-2D38-461C-825F-B7F40555CD25}" dt="2026-06-18T17:12:16.211" v="1225" actId="20577"/>
          <ac:spMkLst>
            <pc:docMk/>
            <pc:sldMk cId="2339982251" sldId="7383"/>
            <ac:spMk id="10" creationId="{9735F0F9-7F9F-889B-A662-59E56B0916B0}"/>
          </ac:spMkLst>
        </pc:spChg>
        <pc:spChg chg="mod">
          <ac:chgData name="Lara L Busch -Extern" userId="5880bc96-2109-424e-bd79-5091f10c9c10" providerId="ADAL" clId="{53762E7E-2D38-461C-825F-B7F40555CD25}" dt="2026-06-18T17:10:48.910" v="1116"/>
          <ac:spMkLst>
            <pc:docMk/>
            <pc:sldMk cId="2339982251" sldId="7383"/>
            <ac:spMk id="15" creationId="{5E5186B1-9178-0E9F-2FD6-470C0D9A5837}"/>
          </ac:spMkLst>
        </pc:spChg>
      </pc:sldChg>
      <pc:sldChg chg="add ord">
        <pc:chgData name="Lara L Busch -Extern" userId="5880bc96-2109-424e-bd79-5091f10c9c10" providerId="ADAL" clId="{53762E7E-2D38-461C-825F-B7F40555CD25}" dt="2026-06-18T17:16:45.278" v="1239"/>
        <pc:sldMkLst>
          <pc:docMk/>
          <pc:sldMk cId="3799259443" sldId="7385"/>
        </pc:sldMkLst>
      </pc:sldChg>
      <pc:sldChg chg="add ord">
        <pc:chgData name="Lara L Busch -Extern" userId="5880bc96-2109-424e-bd79-5091f10c9c10" providerId="ADAL" clId="{53762E7E-2D38-461C-825F-B7F40555CD25}" dt="2026-06-18T17:17:12.086" v="1245"/>
        <pc:sldMkLst>
          <pc:docMk/>
          <pc:sldMk cId="733302228" sldId="7386"/>
        </pc:sldMkLst>
      </pc:sldChg>
      <pc:sldChg chg="add ord">
        <pc:chgData name="Lara L Busch -Extern" userId="5880bc96-2109-424e-bd79-5091f10c9c10" providerId="ADAL" clId="{53762E7E-2D38-461C-825F-B7F40555CD25}" dt="2026-06-18T17:17:15.870" v="1247"/>
        <pc:sldMkLst>
          <pc:docMk/>
          <pc:sldMk cId="1905481834" sldId="7387"/>
        </pc:sldMkLst>
      </pc:sldChg>
    </pc:docChg>
  </pc:docChgLst>
  <pc:docChgLst>
    <pc:chgData name="Natalie Klein" userId="S::natalie.klein@deutschebahn.com::8fd7711c-1799-4fd3-ad07-57f1c65367a4" providerId="AD" clId="Web-{8A817B62-86D4-A87B-9E54-3DBD4E72B874}"/>
    <pc:docChg chg="modSld">
      <pc:chgData name="Natalie Klein" userId="S::natalie.klein@deutschebahn.com::8fd7711c-1799-4fd3-ad07-57f1c65367a4" providerId="AD" clId="Web-{8A817B62-86D4-A87B-9E54-3DBD4E72B874}" dt="2026-06-29T08:39:16.512" v="0"/>
      <pc:docMkLst>
        <pc:docMk/>
      </pc:docMkLst>
      <pc:sldChg chg="mod modShow">
        <pc:chgData name="Natalie Klein" userId="S::natalie.klein@deutschebahn.com::8fd7711c-1799-4fd3-ad07-57f1c65367a4" providerId="AD" clId="Web-{8A817B62-86D4-A87B-9E54-3DBD4E72B874}" dt="2026-06-29T08:39:16.512" v="0"/>
        <pc:sldMkLst>
          <pc:docMk/>
          <pc:sldMk cId="3562279705" sldId="7382"/>
        </pc:sldMkLst>
      </pc:sldChg>
    </pc:docChg>
  </pc:docChgLst>
  <pc:docChgLst>
    <pc:chgData name="Fatima Heller" userId="1f853c02-a5f9-4316-9131-bacddba46441" providerId="ADAL" clId="{0C0892A2-F74D-4CCD-AA40-00AE4BD85D00}"/>
    <pc:docChg chg="undo custSel addSld delSld modSld sldOrd modNotesMaster modHandout">
      <pc:chgData name="Fatima Heller" userId="1f853c02-a5f9-4316-9131-bacddba46441" providerId="ADAL" clId="{0C0892A2-F74D-4CCD-AA40-00AE4BD85D00}" dt="2026-06-19T18:06:36.976" v="1402" actId="478"/>
      <pc:docMkLst>
        <pc:docMk/>
      </pc:docMkLst>
      <pc:sldChg chg="modNotes">
        <pc:chgData name="Fatima Heller" userId="1f853c02-a5f9-4316-9131-bacddba46441" providerId="ADAL" clId="{0C0892A2-F74D-4CCD-AA40-00AE4BD85D00}" dt="2026-06-19T08:54:00.048" v="1305"/>
        <pc:sldMkLst>
          <pc:docMk/>
          <pc:sldMk cId="4291974413" sldId="353"/>
        </pc:sldMkLst>
      </pc:sldChg>
      <pc:sldChg chg="addSp modSp add del mod ord">
        <pc:chgData name="Fatima Heller" userId="1f853c02-a5f9-4316-9131-bacddba46441" providerId="ADAL" clId="{0C0892A2-F74D-4CCD-AA40-00AE4BD85D00}" dt="2026-06-19T18:04:22.779" v="1385" actId="9405"/>
        <pc:sldMkLst>
          <pc:docMk/>
          <pc:sldMk cId="2852978553" sldId="776"/>
        </pc:sldMkLst>
        <pc:spChg chg="mod">
          <ac:chgData name="Fatima Heller" userId="1f853c02-a5f9-4316-9131-bacddba46441" providerId="ADAL" clId="{0C0892A2-F74D-4CCD-AA40-00AE4BD85D00}" dt="2026-06-18T19:17:13.875" v="961" actId="1076"/>
          <ac:spMkLst>
            <pc:docMk/>
            <pc:sldMk cId="2852978553" sldId="776"/>
            <ac:spMk id="3" creationId="{A39AB22C-E899-892D-98A4-8C3B1E402B03}"/>
          </ac:spMkLst>
        </pc:spChg>
        <pc:spChg chg="mod">
          <ac:chgData name="Fatima Heller" userId="1f853c02-a5f9-4316-9131-bacddba46441" providerId="ADAL" clId="{0C0892A2-F74D-4CCD-AA40-00AE4BD85D00}" dt="2026-06-18T19:08:48.922" v="863" actId="1076"/>
          <ac:spMkLst>
            <pc:docMk/>
            <pc:sldMk cId="2852978553" sldId="776"/>
            <ac:spMk id="6" creationId="{E3E2385D-143D-4A1D-BD59-BFDE6F4356ED}"/>
          </ac:spMkLst>
        </pc:spChg>
        <pc:picChg chg="mod">
          <ac:chgData name="Fatima Heller" userId="1f853c02-a5f9-4316-9131-bacddba46441" providerId="ADAL" clId="{0C0892A2-F74D-4CCD-AA40-00AE4BD85D00}" dt="2026-06-18T19:17:27.914" v="962" actId="1076"/>
          <ac:picMkLst>
            <pc:docMk/>
            <pc:sldMk cId="2852978553" sldId="776"/>
            <ac:picMk id="8" creationId="{0DABD7BD-0AB9-4381-9B3D-1C687971EA8A}"/>
          </ac:picMkLst>
        </pc:picChg>
        <pc:inkChg chg="add">
          <ac:chgData name="Fatima Heller" userId="1f853c02-a5f9-4316-9131-bacddba46441" providerId="ADAL" clId="{0C0892A2-F74D-4CCD-AA40-00AE4BD85D00}" dt="2026-06-19T18:04:22.779" v="1385" actId="9405"/>
          <ac:inkMkLst>
            <pc:docMk/>
            <pc:sldMk cId="2852978553" sldId="776"/>
            <ac:inkMk id="5" creationId="{6D37FEB7-A818-F5C6-49F5-A2BD21962531}"/>
          </ac:inkMkLst>
        </pc:inkChg>
      </pc:sldChg>
      <pc:sldChg chg="addSp modSp add del mod ord">
        <pc:chgData name="Fatima Heller" userId="1f853c02-a5f9-4316-9131-bacddba46441" providerId="ADAL" clId="{0C0892A2-F74D-4CCD-AA40-00AE4BD85D00}" dt="2026-06-19T18:04:30.359" v="1387" actId="9405"/>
        <pc:sldMkLst>
          <pc:docMk/>
          <pc:sldMk cId="3925245804" sldId="780"/>
        </pc:sldMkLst>
        <pc:spChg chg="mod">
          <ac:chgData name="Fatima Heller" userId="1f853c02-a5f9-4316-9131-bacddba46441" providerId="ADAL" clId="{0C0892A2-F74D-4CCD-AA40-00AE4BD85D00}" dt="2026-06-18T19:16:48.758" v="958" actId="14100"/>
          <ac:spMkLst>
            <pc:docMk/>
            <pc:sldMk cId="3925245804" sldId="780"/>
            <ac:spMk id="6" creationId="{15643FD4-15F5-9863-0697-67905DEA3CE1}"/>
          </ac:spMkLst>
        </pc:spChg>
        <pc:spChg chg="mod">
          <ac:chgData name="Fatima Heller" userId="1f853c02-a5f9-4316-9131-bacddba46441" providerId="ADAL" clId="{0C0892A2-F74D-4CCD-AA40-00AE4BD85D00}" dt="2026-06-18T19:16:30.592" v="954" actId="1076"/>
          <ac:spMkLst>
            <pc:docMk/>
            <pc:sldMk cId="3925245804" sldId="780"/>
            <ac:spMk id="10" creationId="{3B03CEC3-19B8-43EA-9D56-818437FF1B61}"/>
          </ac:spMkLst>
        </pc:spChg>
        <pc:grpChg chg="mod">
          <ac:chgData name="Fatima Heller" userId="1f853c02-a5f9-4316-9131-bacddba46441" providerId="ADAL" clId="{0C0892A2-F74D-4CCD-AA40-00AE4BD85D00}" dt="2026-06-18T19:16:30.592" v="954" actId="1076"/>
          <ac:grpSpMkLst>
            <pc:docMk/>
            <pc:sldMk cId="3925245804" sldId="780"/>
            <ac:grpSpMk id="9" creationId="{BD87178E-C57E-449B-9FC7-5FC00408117F}"/>
          </ac:grpSpMkLst>
        </pc:grpChg>
        <pc:picChg chg="mod">
          <ac:chgData name="Fatima Heller" userId="1f853c02-a5f9-4316-9131-bacddba46441" providerId="ADAL" clId="{0C0892A2-F74D-4CCD-AA40-00AE4BD85D00}" dt="2026-06-18T19:16:30.592" v="954" actId="1076"/>
          <ac:picMkLst>
            <pc:docMk/>
            <pc:sldMk cId="3925245804" sldId="780"/>
            <ac:picMk id="1029" creationId="{25CA8A4F-FF78-4490-B4D3-07C2825E6EBB}"/>
          </ac:picMkLst>
        </pc:picChg>
        <pc:inkChg chg="add">
          <ac:chgData name="Fatima Heller" userId="1f853c02-a5f9-4316-9131-bacddba46441" providerId="ADAL" clId="{0C0892A2-F74D-4CCD-AA40-00AE4BD85D00}" dt="2026-06-19T18:04:30.359" v="1387" actId="9405"/>
          <ac:inkMkLst>
            <pc:docMk/>
            <pc:sldMk cId="3925245804" sldId="780"/>
            <ac:inkMk id="7" creationId="{BD06F78F-21BA-4311-345C-B6C6E89CF8D0}"/>
          </ac:inkMkLst>
        </pc:inkChg>
      </pc:sldChg>
      <pc:sldChg chg="addSp add del mod ord">
        <pc:chgData name="Fatima Heller" userId="1f853c02-a5f9-4316-9131-bacddba46441" providerId="ADAL" clId="{0C0892A2-F74D-4CCD-AA40-00AE4BD85D00}" dt="2026-06-19T18:04:26.582" v="1386" actId="9405"/>
        <pc:sldMkLst>
          <pc:docMk/>
          <pc:sldMk cId="446686668" sldId="781"/>
        </pc:sldMkLst>
        <pc:inkChg chg="add">
          <ac:chgData name="Fatima Heller" userId="1f853c02-a5f9-4316-9131-bacddba46441" providerId="ADAL" clId="{0C0892A2-F74D-4CCD-AA40-00AE4BD85D00}" dt="2026-06-19T18:04:26.582" v="1386" actId="9405"/>
          <ac:inkMkLst>
            <pc:docMk/>
            <pc:sldMk cId="446686668" sldId="781"/>
            <ac:inkMk id="5" creationId="{BDF5C867-BD6B-86A5-81D0-8CD0D4658A58}"/>
          </ac:inkMkLst>
        </pc:inkChg>
      </pc:sldChg>
      <pc:sldChg chg="addSp add del mod ord">
        <pc:chgData name="Fatima Heller" userId="1f853c02-a5f9-4316-9131-bacddba46441" providerId="ADAL" clId="{0C0892A2-F74D-4CCD-AA40-00AE4BD85D00}" dt="2026-06-19T18:04:36.367" v="1388" actId="9405"/>
        <pc:sldMkLst>
          <pc:docMk/>
          <pc:sldMk cId="1884654194" sldId="792"/>
        </pc:sldMkLst>
        <pc:inkChg chg="add">
          <ac:chgData name="Fatima Heller" userId="1f853c02-a5f9-4316-9131-bacddba46441" providerId="ADAL" clId="{0C0892A2-F74D-4CCD-AA40-00AE4BD85D00}" dt="2026-06-19T18:04:36.367" v="1388" actId="9405"/>
          <ac:inkMkLst>
            <pc:docMk/>
            <pc:sldMk cId="1884654194" sldId="792"/>
            <ac:inkMk id="3" creationId="{A27AE8A0-85AF-2CEA-EB52-1CD3BD8ED7CF}"/>
          </ac:inkMkLst>
        </pc:inkChg>
      </pc:sldChg>
      <pc:sldChg chg="addSp modSp add del mod ord">
        <pc:chgData name="Fatima Heller" userId="1f853c02-a5f9-4316-9131-bacddba46441" providerId="ADAL" clId="{0C0892A2-F74D-4CCD-AA40-00AE4BD85D00}" dt="2026-06-19T18:04:40.869" v="1389" actId="9405"/>
        <pc:sldMkLst>
          <pc:docMk/>
          <pc:sldMk cId="626331241" sldId="7367"/>
        </pc:sldMkLst>
        <pc:spChg chg="add mod">
          <ac:chgData name="Fatima Heller" userId="1f853c02-a5f9-4316-9131-bacddba46441" providerId="ADAL" clId="{0C0892A2-F74D-4CCD-AA40-00AE4BD85D00}" dt="2026-06-18T09:14:05.481" v="363" actId="6549"/>
          <ac:spMkLst>
            <pc:docMk/>
            <pc:sldMk cId="626331241" sldId="7367"/>
            <ac:spMk id="2" creationId="{AA086B14-AE3E-ED6B-7376-91CD74EA954D}"/>
          </ac:spMkLst>
        </pc:spChg>
        <pc:spChg chg="mod">
          <ac:chgData name="Fatima Heller" userId="1f853c02-a5f9-4316-9131-bacddba46441" providerId="ADAL" clId="{0C0892A2-F74D-4CCD-AA40-00AE4BD85D00}" dt="2026-06-18T17:23:29.767" v="408" actId="255"/>
          <ac:spMkLst>
            <pc:docMk/>
            <pc:sldMk cId="626331241" sldId="7367"/>
            <ac:spMk id="6" creationId="{2BB4792C-3B89-4FF4-A77F-F8707D382D10}"/>
          </ac:spMkLst>
        </pc:spChg>
        <pc:picChg chg="mod">
          <ac:chgData name="Fatima Heller" userId="1f853c02-a5f9-4316-9131-bacddba46441" providerId="ADAL" clId="{0C0892A2-F74D-4CCD-AA40-00AE4BD85D00}" dt="2026-06-18T17:23:05.194" v="405" actId="1076"/>
          <ac:picMkLst>
            <pc:docMk/>
            <pc:sldMk cId="626331241" sldId="7367"/>
            <ac:picMk id="12" creationId="{526F7839-CEEC-443D-8B5E-7B743CB0D491}"/>
          </ac:picMkLst>
        </pc:picChg>
        <pc:inkChg chg="add">
          <ac:chgData name="Fatima Heller" userId="1f853c02-a5f9-4316-9131-bacddba46441" providerId="ADAL" clId="{0C0892A2-F74D-4CCD-AA40-00AE4BD85D00}" dt="2026-06-19T18:04:40.869" v="1389" actId="9405"/>
          <ac:inkMkLst>
            <pc:docMk/>
            <pc:sldMk cId="626331241" sldId="7367"/>
            <ac:inkMk id="5" creationId="{270C2D30-459A-0A9F-0CE6-449FC10E8ACF}"/>
          </ac:inkMkLst>
        </pc:inkChg>
      </pc:sldChg>
      <pc:sldChg chg="modNotes">
        <pc:chgData name="Fatima Heller" userId="1f853c02-a5f9-4316-9131-bacddba46441" providerId="ADAL" clId="{0C0892A2-F74D-4CCD-AA40-00AE4BD85D00}" dt="2026-06-19T08:54:00.048" v="1305"/>
        <pc:sldMkLst>
          <pc:docMk/>
          <pc:sldMk cId="1268167681" sldId="7368"/>
        </pc:sldMkLst>
      </pc:sldChg>
      <pc:sldChg chg="addSp delSp modSp add del mod">
        <pc:chgData name="Fatima Heller" userId="1f853c02-a5f9-4316-9131-bacddba46441" providerId="ADAL" clId="{0C0892A2-F74D-4CCD-AA40-00AE4BD85D00}" dt="2026-06-19T18:04:10.137" v="1382" actId="9405"/>
        <pc:sldMkLst>
          <pc:docMk/>
          <pc:sldMk cId="639448005" sldId="7373"/>
        </pc:sldMkLst>
        <pc:spChg chg="add mod ord">
          <ac:chgData name="Fatima Heller" userId="1f853c02-a5f9-4316-9131-bacddba46441" providerId="ADAL" clId="{0C0892A2-F74D-4CCD-AA40-00AE4BD85D00}" dt="2026-06-18T20:34:35.595" v="1110" actId="20577"/>
          <ac:spMkLst>
            <pc:docMk/>
            <pc:sldMk cId="639448005" sldId="7373"/>
            <ac:spMk id="3" creationId="{2DBFFCCC-607E-1541-47F7-2B4CECB14C91}"/>
          </ac:spMkLst>
        </pc:spChg>
        <pc:spChg chg="mod">
          <ac:chgData name="Fatima Heller" userId="1f853c02-a5f9-4316-9131-bacddba46441" providerId="ADAL" clId="{0C0892A2-F74D-4CCD-AA40-00AE4BD85D00}" dt="2026-06-18T09:02:26.844" v="302" actId="13926"/>
          <ac:spMkLst>
            <pc:docMk/>
            <pc:sldMk cId="639448005" sldId="7373"/>
            <ac:spMk id="7" creationId="{2FFC6CFF-13A0-D4E8-65DD-20146FFE13CA}"/>
          </ac:spMkLst>
        </pc:spChg>
        <pc:spChg chg="mod topLvl">
          <ac:chgData name="Fatima Heller" userId="1f853c02-a5f9-4316-9131-bacddba46441" providerId="ADAL" clId="{0C0892A2-F74D-4CCD-AA40-00AE4BD85D00}" dt="2026-06-18T20:34:06.919" v="1100"/>
          <ac:spMkLst>
            <pc:docMk/>
            <pc:sldMk cId="639448005" sldId="7373"/>
            <ac:spMk id="22" creationId="{6B89E729-6444-5A29-78B0-E2D8009265AF}"/>
          </ac:spMkLst>
        </pc:spChg>
        <pc:spChg chg="mod topLvl">
          <ac:chgData name="Fatima Heller" userId="1f853c02-a5f9-4316-9131-bacddba46441" providerId="ADAL" clId="{0C0892A2-F74D-4CCD-AA40-00AE4BD85D00}" dt="2026-06-18T20:34:06.919" v="1100"/>
          <ac:spMkLst>
            <pc:docMk/>
            <pc:sldMk cId="639448005" sldId="7373"/>
            <ac:spMk id="24" creationId="{0CCC4761-D19D-BEDE-C1EE-5E4E9FFDF861}"/>
          </ac:spMkLst>
        </pc:spChg>
        <pc:spChg chg="mod topLvl">
          <ac:chgData name="Fatima Heller" userId="1f853c02-a5f9-4316-9131-bacddba46441" providerId="ADAL" clId="{0C0892A2-F74D-4CCD-AA40-00AE4BD85D00}" dt="2026-06-18T20:34:06.919" v="1100"/>
          <ac:spMkLst>
            <pc:docMk/>
            <pc:sldMk cId="639448005" sldId="7373"/>
            <ac:spMk id="34" creationId="{E74B76B8-C1DA-D3CE-F785-E4633F5BFDC5}"/>
          </ac:spMkLst>
        </pc:spChg>
        <pc:spChg chg="mod topLvl">
          <ac:chgData name="Fatima Heller" userId="1f853c02-a5f9-4316-9131-bacddba46441" providerId="ADAL" clId="{0C0892A2-F74D-4CCD-AA40-00AE4BD85D00}" dt="2026-06-18T20:34:06.919" v="1100"/>
          <ac:spMkLst>
            <pc:docMk/>
            <pc:sldMk cId="639448005" sldId="7373"/>
            <ac:spMk id="35" creationId="{647FA0A7-7B28-44F8-8F18-6DD9FEE1D3B9}"/>
          </ac:spMkLst>
        </pc:spChg>
        <pc:spChg chg="mod topLvl">
          <ac:chgData name="Fatima Heller" userId="1f853c02-a5f9-4316-9131-bacddba46441" providerId="ADAL" clId="{0C0892A2-F74D-4CCD-AA40-00AE4BD85D00}" dt="2026-06-18T20:34:06.919" v="1100"/>
          <ac:spMkLst>
            <pc:docMk/>
            <pc:sldMk cId="639448005" sldId="7373"/>
            <ac:spMk id="40" creationId="{B5A94F14-4876-A97D-6F6C-87DA1365563A}"/>
          </ac:spMkLst>
        </pc:spChg>
        <pc:grpChg chg="add mod">
          <ac:chgData name="Fatima Heller" userId="1f853c02-a5f9-4316-9131-bacddba46441" providerId="ADAL" clId="{0C0892A2-F74D-4CCD-AA40-00AE4BD85D00}" dt="2026-06-18T20:34:06.919" v="1102"/>
          <ac:grpSpMkLst>
            <pc:docMk/>
            <pc:sldMk cId="639448005" sldId="7373"/>
            <ac:grpSpMk id="4" creationId="{E89840B1-0F6B-BAA8-4F29-09633C71C3AC}"/>
          </ac:grpSpMkLst>
        </pc:grpChg>
        <pc:inkChg chg="add">
          <ac:chgData name="Fatima Heller" userId="1f853c02-a5f9-4316-9131-bacddba46441" providerId="ADAL" clId="{0C0892A2-F74D-4CCD-AA40-00AE4BD85D00}" dt="2026-06-19T18:04:10.137" v="1382" actId="9405"/>
          <ac:inkMkLst>
            <pc:docMk/>
            <pc:sldMk cId="639448005" sldId="7373"/>
            <ac:inkMk id="6" creationId="{F88116EA-E420-870D-56CF-5EA940C42521}"/>
          </ac:inkMkLst>
        </pc:inkChg>
      </pc:sldChg>
      <pc:sldChg chg="addSp delSp modSp add del mod">
        <pc:chgData name="Fatima Heller" userId="1f853c02-a5f9-4316-9131-bacddba46441" providerId="ADAL" clId="{0C0892A2-F74D-4CCD-AA40-00AE4BD85D00}" dt="2026-06-19T18:06:36.976" v="1402" actId="478"/>
        <pc:sldMkLst>
          <pc:docMk/>
          <pc:sldMk cId="146093688" sldId="7377"/>
        </pc:sldMkLst>
        <pc:spChg chg="mod">
          <ac:chgData name="Fatima Heller" userId="1f853c02-a5f9-4316-9131-bacddba46441" providerId="ADAL" clId="{0C0892A2-F74D-4CCD-AA40-00AE4BD85D00}" dt="2026-06-19T08:44:20.706" v="1279" actId="6549"/>
          <ac:spMkLst>
            <pc:docMk/>
            <pc:sldMk cId="146093688" sldId="7377"/>
            <ac:spMk id="6" creationId="{00000000-0000-0000-0000-000000000000}"/>
          </ac:spMkLst>
        </pc:spChg>
        <pc:graphicFrameChg chg="add del mod modGraphic">
          <ac:chgData name="Fatima Heller" userId="1f853c02-a5f9-4316-9131-bacddba46441" providerId="ADAL" clId="{0C0892A2-F74D-4CCD-AA40-00AE4BD85D00}" dt="2026-06-19T18:06:36.976" v="1402" actId="478"/>
          <ac:graphicFrameMkLst>
            <pc:docMk/>
            <pc:sldMk cId="146093688" sldId="7377"/>
            <ac:graphicFrameMk id="9" creationId="{00000000-0000-0000-0000-000000000000}"/>
          </ac:graphicFrameMkLst>
        </pc:graphicFrameChg>
        <pc:inkChg chg="add del">
          <ac:chgData name="Fatima Heller" userId="1f853c02-a5f9-4316-9131-bacddba46441" providerId="ADAL" clId="{0C0892A2-F74D-4CCD-AA40-00AE4BD85D00}" dt="2026-06-19T18:06:34.874" v="1400" actId="478"/>
          <ac:inkMkLst>
            <pc:docMk/>
            <pc:sldMk cId="146093688" sldId="7377"/>
            <ac:inkMk id="2" creationId="{F594E31A-32E1-F322-0689-34CB4BFE31D0}"/>
          </ac:inkMkLst>
        </pc:inkChg>
      </pc:sldChg>
      <pc:sldChg chg="addSp modSp add del mod">
        <pc:chgData name="Fatima Heller" userId="1f853c02-a5f9-4316-9131-bacddba46441" providerId="ADAL" clId="{0C0892A2-F74D-4CCD-AA40-00AE4BD85D00}" dt="2026-06-19T18:04:06.419" v="1381" actId="9405"/>
        <pc:sldMkLst>
          <pc:docMk/>
          <pc:sldMk cId="2339982251" sldId="7383"/>
        </pc:sldMkLst>
        <pc:spChg chg="mod">
          <ac:chgData name="Fatima Heller" userId="1f853c02-a5f9-4316-9131-bacddba46441" providerId="ADAL" clId="{0C0892A2-F74D-4CCD-AA40-00AE4BD85D00}" dt="2026-06-18T17:37:40.526" v="426" actId="113"/>
          <ac:spMkLst>
            <pc:docMk/>
            <pc:sldMk cId="2339982251" sldId="7383"/>
            <ac:spMk id="7" creationId="{EA3734E3-D887-0DED-DB5F-D42E6C435A2A}"/>
          </ac:spMkLst>
        </pc:spChg>
        <pc:spChg chg="mod">
          <ac:chgData name="Fatima Heller" userId="1f853c02-a5f9-4316-9131-bacddba46441" providerId="ADAL" clId="{0C0892A2-F74D-4CCD-AA40-00AE4BD85D00}" dt="2026-06-19T08:36:15.173" v="1111" actId="20577"/>
          <ac:spMkLst>
            <pc:docMk/>
            <pc:sldMk cId="2339982251" sldId="7383"/>
            <ac:spMk id="8" creationId="{C301A605-7234-4A84-A8BD-6C4E7B1DC660}"/>
          </ac:spMkLst>
        </pc:spChg>
        <pc:spChg chg="mod">
          <ac:chgData name="Fatima Heller" userId="1f853c02-a5f9-4316-9131-bacddba46441" providerId="ADAL" clId="{0C0892A2-F74D-4CCD-AA40-00AE4BD85D00}" dt="2026-06-18T17:40:53.389" v="511" actId="6549"/>
          <ac:spMkLst>
            <pc:docMk/>
            <pc:sldMk cId="2339982251" sldId="7383"/>
            <ac:spMk id="9" creationId="{2D6B8283-63AB-877E-DF88-014B440CC9F4}"/>
          </ac:spMkLst>
        </pc:spChg>
        <pc:spChg chg="mod">
          <ac:chgData name="Fatima Heller" userId="1f853c02-a5f9-4316-9131-bacddba46441" providerId="ADAL" clId="{0C0892A2-F74D-4CCD-AA40-00AE4BD85D00}" dt="2026-06-19T08:36:33.415" v="1114" actId="13926"/>
          <ac:spMkLst>
            <pc:docMk/>
            <pc:sldMk cId="2339982251" sldId="7383"/>
            <ac:spMk id="10" creationId="{9735F0F9-7F9F-889B-A662-59E56B0916B0}"/>
          </ac:spMkLst>
        </pc:spChg>
        <pc:inkChg chg="add">
          <ac:chgData name="Fatima Heller" userId="1f853c02-a5f9-4316-9131-bacddba46441" providerId="ADAL" clId="{0C0892A2-F74D-4CCD-AA40-00AE4BD85D00}" dt="2026-06-19T18:04:06.419" v="1381" actId="9405"/>
          <ac:inkMkLst>
            <pc:docMk/>
            <pc:sldMk cId="2339982251" sldId="7383"/>
            <ac:inkMk id="2" creationId="{44A5FD03-2268-C98E-0C08-30DF71511554}"/>
          </ac:inkMkLst>
        </pc:inkChg>
      </pc:sldChg>
      <pc:sldChg chg="modNotes">
        <pc:chgData name="Fatima Heller" userId="1f853c02-a5f9-4316-9131-bacddba46441" providerId="ADAL" clId="{0C0892A2-F74D-4CCD-AA40-00AE4BD85D00}" dt="2026-06-19T08:54:00.048" v="1305"/>
        <pc:sldMkLst>
          <pc:docMk/>
          <pc:sldMk cId="733302228" sldId="7386"/>
        </pc:sldMkLst>
      </pc:sldChg>
      <pc:sldChg chg="addSp add mod">
        <pc:chgData name="Fatima Heller" userId="1f853c02-a5f9-4316-9131-bacddba46441" providerId="ADAL" clId="{0C0892A2-F74D-4CCD-AA40-00AE4BD85D00}" dt="2026-06-19T18:04:18.142" v="1384" actId="9405"/>
        <pc:sldMkLst>
          <pc:docMk/>
          <pc:sldMk cId="3601031894" sldId="7389"/>
        </pc:sldMkLst>
        <pc:inkChg chg="add">
          <ac:chgData name="Fatima Heller" userId="1f853c02-a5f9-4316-9131-bacddba46441" providerId="ADAL" clId="{0C0892A2-F74D-4CCD-AA40-00AE4BD85D00}" dt="2026-06-19T18:04:18.142" v="1384" actId="9405"/>
          <ac:inkMkLst>
            <pc:docMk/>
            <pc:sldMk cId="3601031894" sldId="7389"/>
            <ac:inkMk id="11" creationId="{190BB7BA-01D0-30B9-072A-148080455567}"/>
          </ac:inkMkLst>
        </pc:inkChg>
      </pc:sldChg>
      <pc:sldChg chg="modSp mod">
        <pc:chgData name="Fatima Heller" userId="1f853c02-a5f9-4316-9131-bacddba46441" providerId="ADAL" clId="{0C0892A2-F74D-4CCD-AA40-00AE4BD85D00}" dt="2026-06-19T17:34:03.335" v="1327" actId="20577"/>
        <pc:sldMkLst>
          <pc:docMk/>
          <pc:sldMk cId="1890079000" sldId="7392"/>
        </pc:sldMkLst>
        <pc:spChg chg="mod">
          <ac:chgData name="Fatima Heller" userId="1f853c02-a5f9-4316-9131-bacddba46441" providerId="ADAL" clId="{0C0892A2-F74D-4CCD-AA40-00AE4BD85D00}" dt="2026-06-19T17:31:15.526" v="1312" actId="20577"/>
          <ac:spMkLst>
            <pc:docMk/>
            <pc:sldMk cId="1890079000" sldId="7392"/>
            <ac:spMk id="30" creationId="{F321536C-11A0-798E-D62A-66B6B5E8990E}"/>
          </ac:spMkLst>
        </pc:spChg>
        <pc:spChg chg="mod">
          <ac:chgData name="Fatima Heller" userId="1f853c02-a5f9-4316-9131-bacddba46441" providerId="ADAL" clId="{0C0892A2-F74D-4CCD-AA40-00AE4BD85D00}" dt="2026-06-19T17:34:03.335" v="1327" actId="20577"/>
          <ac:spMkLst>
            <pc:docMk/>
            <pc:sldMk cId="1890079000" sldId="7392"/>
            <ac:spMk id="32" creationId="{5892894A-EAFD-DA6E-91BD-AB456A0B8ED4}"/>
          </ac:spMkLst>
        </pc:spChg>
        <pc:spChg chg="mod">
          <ac:chgData name="Fatima Heller" userId="1f853c02-a5f9-4316-9131-bacddba46441" providerId="ADAL" clId="{0C0892A2-F74D-4CCD-AA40-00AE4BD85D00}" dt="2026-06-19T17:33:28.045" v="1323" actId="20577"/>
          <ac:spMkLst>
            <pc:docMk/>
            <pc:sldMk cId="1890079000" sldId="7392"/>
            <ac:spMk id="34" creationId="{B18E6149-C6DB-BCF9-DA68-1A36BF43BD9F}"/>
          </ac:spMkLst>
        </pc:spChg>
        <pc:spChg chg="mod">
          <ac:chgData name="Fatima Heller" userId="1f853c02-a5f9-4316-9131-bacddba46441" providerId="ADAL" clId="{0C0892A2-F74D-4CCD-AA40-00AE4BD85D00}" dt="2026-06-19T17:32:38.219" v="1317" actId="20577"/>
          <ac:spMkLst>
            <pc:docMk/>
            <pc:sldMk cId="1890079000" sldId="7392"/>
            <ac:spMk id="36" creationId="{6950132C-4FD6-2AF5-916B-2C769941FE42}"/>
          </ac:spMkLst>
        </pc:spChg>
        <pc:spChg chg="mod">
          <ac:chgData name="Fatima Heller" userId="1f853c02-a5f9-4316-9131-bacddba46441" providerId="ADAL" clId="{0C0892A2-F74D-4CCD-AA40-00AE4BD85D00}" dt="2026-06-19T17:25:37.893" v="1307" actId="20577"/>
          <ac:spMkLst>
            <pc:docMk/>
            <pc:sldMk cId="1890079000" sldId="7392"/>
            <ac:spMk id="38" creationId="{CFF0E96A-1C29-20A8-0CD2-74244BD89D14}"/>
          </ac:spMkLst>
        </pc:spChg>
      </pc:sldChg>
      <pc:sldChg chg="modSp mod">
        <pc:chgData name="Fatima Heller" userId="1f853c02-a5f9-4316-9131-bacddba46441" providerId="ADAL" clId="{0C0892A2-F74D-4CCD-AA40-00AE4BD85D00}" dt="2026-06-19T17:55:26.564" v="1348" actId="400"/>
        <pc:sldMkLst>
          <pc:docMk/>
          <pc:sldMk cId="4275554206" sldId="7394"/>
        </pc:sldMkLst>
        <pc:graphicFrameChg chg="mod modGraphic">
          <ac:chgData name="Fatima Heller" userId="1f853c02-a5f9-4316-9131-bacddba46441" providerId="ADAL" clId="{0C0892A2-F74D-4CCD-AA40-00AE4BD85D00}" dt="2026-06-19T17:55:26.564" v="1348" actId="400"/>
          <ac:graphicFrameMkLst>
            <pc:docMk/>
            <pc:sldMk cId="4275554206" sldId="7394"/>
            <ac:graphicFrameMk id="12" creationId="{EB8A5AC3-0D3E-E119-7254-1ED57B442964}"/>
          </ac:graphicFrameMkLst>
        </pc:graphicFrameChg>
      </pc:sldChg>
      <pc:sldChg chg="modSp mod">
        <pc:chgData name="Fatima Heller" userId="1f853c02-a5f9-4316-9131-bacddba46441" providerId="ADAL" clId="{0C0892A2-F74D-4CCD-AA40-00AE4BD85D00}" dt="2026-06-19T17:59:46.289" v="1360" actId="400"/>
        <pc:sldMkLst>
          <pc:docMk/>
          <pc:sldMk cId="1062999435" sldId="7395"/>
        </pc:sldMkLst>
        <pc:graphicFrameChg chg="mod modGraphic">
          <ac:chgData name="Fatima Heller" userId="1f853c02-a5f9-4316-9131-bacddba46441" providerId="ADAL" clId="{0C0892A2-F74D-4CCD-AA40-00AE4BD85D00}" dt="2026-06-19T17:59:46.289" v="1360" actId="400"/>
          <ac:graphicFrameMkLst>
            <pc:docMk/>
            <pc:sldMk cId="1062999435" sldId="7395"/>
            <ac:graphicFrameMk id="12" creationId="{027ED182-3B5E-06B6-BEA9-BBE0F233FE03}"/>
          </ac:graphicFrameMkLst>
        </pc:graphicFrameChg>
      </pc:sldChg>
      <pc:sldChg chg="modSp mod">
        <pc:chgData name="Fatima Heller" userId="1f853c02-a5f9-4316-9131-bacddba46441" providerId="ADAL" clId="{0C0892A2-F74D-4CCD-AA40-00AE4BD85D00}" dt="2026-06-19T18:01:35.986" v="1380" actId="20577"/>
        <pc:sldMkLst>
          <pc:docMk/>
          <pc:sldMk cId="3001457372" sldId="7396"/>
        </pc:sldMkLst>
        <pc:graphicFrameChg chg="modGraphic">
          <ac:chgData name="Fatima Heller" userId="1f853c02-a5f9-4316-9131-bacddba46441" providerId="ADAL" clId="{0C0892A2-F74D-4CCD-AA40-00AE4BD85D00}" dt="2026-06-19T18:01:35.986" v="1380" actId="20577"/>
          <ac:graphicFrameMkLst>
            <pc:docMk/>
            <pc:sldMk cId="3001457372" sldId="7396"/>
            <ac:graphicFrameMk id="6" creationId="{834E9505-78C6-9DA0-B623-8E83B825E615}"/>
          </ac:graphicFrameMkLst>
        </pc:graphicFrameChg>
      </pc:sldChg>
      <pc:sldMasterChg chg="addSldLayout delSldLayout">
        <pc:chgData name="Fatima Heller" userId="1f853c02-a5f9-4316-9131-bacddba46441" providerId="ADAL" clId="{0C0892A2-F74D-4CCD-AA40-00AE4BD85D00}" dt="2026-06-18T20:06:30.057" v="965" actId="2696"/>
        <pc:sldMasterMkLst>
          <pc:docMk/>
          <pc:sldMasterMk cId="2264729620" sldId="2147483648"/>
        </pc:sldMasterMkLst>
        <pc:sldLayoutChg chg="add del">
          <pc:chgData name="Fatima Heller" userId="1f853c02-a5f9-4316-9131-bacddba46441" providerId="ADAL" clId="{0C0892A2-F74D-4CCD-AA40-00AE4BD85D00}" dt="2026-06-18T20:06:30.057" v="965" actId="2696"/>
          <pc:sldLayoutMkLst>
            <pc:docMk/>
            <pc:sldMasterMk cId="2264729620" sldId="2147483648"/>
            <pc:sldLayoutMk cId="2894888793" sldId="2147483693"/>
          </pc:sldLayoutMkLst>
        </pc:sldLayoutChg>
      </pc:sldMasterChg>
    </pc:docChg>
  </pc:docChgLst>
  <pc:docChgLst>
    <pc:chgData name="Bettina Brunzlow-Schmieder" userId="S::bettina.brunzlow-schmieder@deutschebahn.com::b9213c7c-81d5-4b64-b0bb-10165db64e11" providerId="AD" clId="Web-{FB97E0C0-47E7-DF3A-ECBF-F9DC0C6D8E79}"/>
    <pc:docChg chg="modSld">
      <pc:chgData name="Bettina Brunzlow-Schmieder" userId="S::bettina.brunzlow-schmieder@deutschebahn.com::b9213c7c-81d5-4b64-b0bb-10165db64e11" providerId="AD" clId="Web-{FB97E0C0-47E7-DF3A-ECBF-F9DC0C6D8E79}" dt="2026-06-17T06:50:52.582" v="0" actId="20577"/>
      <pc:docMkLst>
        <pc:docMk/>
      </pc:docMkLst>
    </pc:docChg>
  </pc:docChgLst>
  <pc:docChgLst>
    <pc:chgData name="Bettina Brunzlow-Schmieder" userId="S::bettina.brunzlow-schmieder@deutschebahn.com::b9213c7c-81d5-4b64-b0bb-10165db64e11" providerId="AD" clId="Web-{0F21E02D-5C0F-AE80-BA0A-073B820B0C30}"/>
    <pc:docChg chg="modSld">
      <pc:chgData name="Bettina Brunzlow-Schmieder" userId="S::bettina.brunzlow-schmieder@deutschebahn.com::b9213c7c-81d5-4b64-b0bb-10165db64e11" providerId="AD" clId="Web-{0F21E02D-5C0F-AE80-BA0A-073B820B0C30}" dt="2026-06-18T10:34:34.073" v="31"/>
      <pc:docMkLst>
        <pc:docMk/>
      </pc:docMkLst>
    </pc:docChg>
  </pc:docChgLst>
  <pc:docChgLst>
    <pc:chgData name="Bettina Brunzlow-Schmieder" userId="S::bettina.brunzlow-schmieder@deutschebahn.com::b9213c7c-81d5-4b64-b0bb-10165db64e11" providerId="AD" clId="Web-{D0F799D0-B0B7-DC0C-1F19-1D35BC2694BD}"/>
    <pc:docChg chg="addSld delSld modSld">
      <pc:chgData name="Bettina Brunzlow-Schmieder" userId="S::bettina.brunzlow-schmieder@deutschebahn.com::b9213c7c-81d5-4b64-b0bb-10165db64e11" providerId="AD" clId="Web-{D0F799D0-B0B7-DC0C-1F19-1D35BC2694BD}" dt="2026-06-17T11:53:17.204" v="11"/>
      <pc:docMkLst>
        <pc:docMk/>
      </pc:docMkLst>
    </pc:docChg>
  </pc:docChgLst>
</pc:chgInfo>
</file>

<file path=ppt/comments/modernComment_1CE6_9E66377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1FA2897-1CD5-4613-A784-ADF8F0BE7F32}" authorId="{647243AA-D62B-0A5E-347A-A5A54D43E7C0}" status="resolved" created="2026-07-02T08:19:03.36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657498996" sldId="7398"/>
      <ac:spMk id="18" creationId="{D6019359-4750-8FEF-4441-337E977B5047}"/>
      <ac:txMk cp="429">
        <ac:context len="464" hash="2587562512"/>
      </ac:txMk>
    </ac:txMkLst>
    <p188:pos x="5294226" y="2642325"/>
    <p188:replyLst>
      <p188:reply id="{646521D2-DF02-4720-B921-6911B4642DF9}" authorId="{29FD76F3-CB28-76D3-C7F3-C0D8E4812F78}" created="2026-07-03T10:16:36.701">
        <p188:txBody>
          <a:bodyPr/>
          <a:lstStyle/>
          <a:p>
            <a:r>
              <a:rPr lang="de-DE"/>
              <a:t>Die Folien 14/15 sind von Herrn Mölkes Büro erstellt worden. Sie beleuchten die Neu- und Ausbauprojekte in und um Dresden</a:t>
            </a:r>
          </a:p>
        </p188:txBody>
      </p188:reply>
    </p188:replyLst>
    <p188:txBody>
      <a:bodyPr/>
      <a:lstStyle/>
      <a:p>
        <a:r>
          <a:rPr lang="de-DE"/>
          <a:t>Das ist doch kein Ergebnis der Öffentlichkeitsarbeit - sondern der Beteiligung: Meinen wir eher: Anwohnendenbeteiligung/Bürgerinformation?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9EC090-FBC7-4570-AC8A-2D47406E3511}" type="doc">
      <dgm:prSet loTypeId="urn:microsoft.com/office/officeart/2005/8/layout/hChevron3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1A9BB5E-0AE0-4D68-BF6D-A1DBCF1E06D2}">
      <dgm:prSet phldrT="[Text]" custT="1"/>
      <dgm:spPr/>
      <dgm:t>
        <a:bodyPr/>
        <a:lstStyle/>
        <a:p>
          <a:r>
            <a:rPr lang="de-DE" sz="1600"/>
            <a:t>1999: Start des bundesweiten Lärmsanierungs-programms</a:t>
          </a:r>
        </a:p>
      </dgm:t>
    </dgm:pt>
    <dgm:pt modelId="{E1C79997-15F7-4D2E-B333-EC351692C69A}" type="parTrans" cxnId="{306E40CB-F9ED-442B-A529-E718D764CF1E}">
      <dgm:prSet/>
      <dgm:spPr/>
      <dgm:t>
        <a:bodyPr/>
        <a:lstStyle/>
        <a:p>
          <a:endParaRPr lang="de-DE" sz="1600"/>
        </a:p>
      </dgm:t>
    </dgm:pt>
    <dgm:pt modelId="{A3E7892E-C25E-416D-BA29-7C87D49B6121}" type="sibTrans" cxnId="{306E40CB-F9ED-442B-A529-E718D764CF1E}">
      <dgm:prSet/>
      <dgm:spPr/>
      <dgm:t>
        <a:bodyPr/>
        <a:lstStyle/>
        <a:p>
          <a:endParaRPr lang="de-DE" sz="1600"/>
        </a:p>
      </dgm:t>
    </dgm:pt>
    <dgm:pt modelId="{1D89370A-ED44-4D5F-A6EB-68C35228247B}">
      <dgm:prSet phldrT="[Text]" custT="1"/>
      <dgm:spPr/>
      <dgm:t>
        <a:bodyPr/>
        <a:lstStyle/>
        <a:p>
          <a:r>
            <a:rPr lang="de-DE" sz="1600"/>
            <a:t>2002-2005: Jahrhundertflut an der Elbe – Erste passive Lärmsanierungs-</a:t>
          </a:r>
          <a:r>
            <a:rPr lang="de-DE" sz="1600" err="1"/>
            <a:t>maßnahmen</a:t>
          </a:r>
          <a:r>
            <a:rPr lang="de-DE" sz="1600"/>
            <a:t> im Elbtal</a:t>
          </a:r>
        </a:p>
      </dgm:t>
    </dgm:pt>
    <dgm:pt modelId="{162A9A84-7FA8-4261-8320-178F819DCC5E}" type="parTrans" cxnId="{B6ADF444-E76E-4819-9367-E7F922CEB3F5}">
      <dgm:prSet/>
      <dgm:spPr/>
      <dgm:t>
        <a:bodyPr/>
        <a:lstStyle/>
        <a:p>
          <a:endParaRPr lang="de-DE" sz="1600"/>
        </a:p>
      </dgm:t>
    </dgm:pt>
    <dgm:pt modelId="{152B051F-4E25-46BF-85A7-819080844FE3}" type="sibTrans" cxnId="{B6ADF444-E76E-4819-9367-E7F922CEB3F5}">
      <dgm:prSet/>
      <dgm:spPr/>
      <dgm:t>
        <a:bodyPr/>
        <a:lstStyle/>
        <a:p>
          <a:endParaRPr lang="de-DE" sz="1600"/>
        </a:p>
      </dgm:t>
    </dgm:pt>
    <dgm:pt modelId="{0ACF5C01-052C-42BB-8894-C9A19DA92AC0}">
      <dgm:prSet phldrT="[Text]" custT="1"/>
      <dgm:spPr/>
      <dgm:t>
        <a:bodyPr/>
        <a:lstStyle/>
        <a:p>
          <a:r>
            <a:rPr lang="de-DE" sz="1600"/>
            <a:t>2018/19: Abschlussbericht   Machbarkeitsuntersuchung Elbtal – Start der aktiven Lärmsanierungs-</a:t>
          </a:r>
          <a:r>
            <a:rPr lang="de-DE" sz="1600" err="1"/>
            <a:t>maßnahmen</a:t>
          </a:r>
          <a:endParaRPr lang="de-DE" sz="1600"/>
        </a:p>
      </dgm:t>
    </dgm:pt>
    <dgm:pt modelId="{C920D780-AB9F-44EF-93F6-897717C1F061}" type="parTrans" cxnId="{55072B4E-695C-4448-B8A1-32817C0630D6}">
      <dgm:prSet/>
      <dgm:spPr/>
      <dgm:t>
        <a:bodyPr/>
        <a:lstStyle/>
        <a:p>
          <a:endParaRPr lang="de-DE" sz="1600"/>
        </a:p>
      </dgm:t>
    </dgm:pt>
    <dgm:pt modelId="{8AE6EE04-32A3-4881-ABAE-0E940E887FBF}" type="sibTrans" cxnId="{55072B4E-695C-4448-B8A1-32817C0630D6}">
      <dgm:prSet/>
      <dgm:spPr/>
      <dgm:t>
        <a:bodyPr/>
        <a:lstStyle/>
        <a:p>
          <a:endParaRPr lang="de-DE" sz="1600"/>
        </a:p>
      </dgm:t>
    </dgm:pt>
    <dgm:pt modelId="{BEE6558E-B0E0-43F0-A99B-9E576F63CAA2}">
      <dgm:prSet custT="1"/>
      <dgm:spPr/>
      <dgm:t>
        <a:bodyPr/>
        <a:lstStyle/>
        <a:p>
          <a:r>
            <a:rPr lang="de-DE" sz="1600"/>
            <a:t>2021/22: Start der Lärmsanierungs-projekte Coswig und Weinböhla</a:t>
          </a:r>
        </a:p>
      </dgm:t>
    </dgm:pt>
    <dgm:pt modelId="{68FBD1FF-6769-496F-A18D-BF9F6228E381}" type="parTrans" cxnId="{72F3D2E3-A63D-4B8D-B441-2C764BE3372B}">
      <dgm:prSet/>
      <dgm:spPr/>
      <dgm:t>
        <a:bodyPr/>
        <a:lstStyle/>
        <a:p>
          <a:endParaRPr lang="de-DE" sz="1600"/>
        </a:p>
      </dgm:t>
    </dgm:pt>
    <dgm:pt modelId="{ECF8E667-2911-4D0F-9C2E-ED5ACC1A6745}" type="sibTrans" cxnId="{72F3D2E3-A63D-4B8D-B441-2C764BE3372B}">
      <dgm:prSet/>
      <dgm:spPr/>
      <dgm:t>
        <a:bodyPr/>
        <a:lstStyle/>
        <a:p>
          <a:endParaRPr lang="de-DE" sz="1600"/>
        </a:p>
      </dgm:t>
    </dgm:pt>
    <dgm:pt modelId="{45982E0B-D8FE-4919-B91A-C04969757BD5}" type="pres">
      <dgm:prSet presAssocID="{689EC090-FBC7-4570-AC8A-2D47406E3511}" presName="Name0" presStyleCnt="0">
        <dgm:presLayoutVars>
          <dgm:dir/>
          <dgm:resizeHandles val="exact"/>
        </dgm:presLayoutVars>
      </dgm:prSet>
      <dgm:spPr/>
    </dgm:pt>
    <dgm:pt modelId="{1B47AE36-C14F-419E-BCF8-3F58B1D812BD}" type="pres">
      <dgm:prSet presAssocID="{F1A9BB5E-0AE0-4D68-BF6D-A1DBCF1E06D2}" presName="parTxOnly" presStyleLbl="node1" presStyleIdx="0" presStyleCnt="4" custScaleX="83212">
        <dgm:presLayoutVars>
          <dgm:bulletEnabled val="1"/>
        </dgm:presLayoutVars>
      </dgm:prSet>
      <dgm:spPr/>
    </dgm:pt>
    <dgm:pt modelId="{5A1BFB86-5490-48F5-B625-3292B991F3B0}" type="pres">
      <dgm:prSet presAssocID="{A3E7892E-C25E-416D-BA29-7C87D49B6121}" presName="parSpace" presStyleCnt="0"/>
      <dgm:spPr/>
    </dgm:pt>
    <dgm:pt modelId="{D0930EC4-B6CD-406F-8578-54D2EF78E3B5}" type="pres">
      <dgm:prSet presAssocID="{1D89370A-ED44-4D5F-A6EB-68C35228247B}" presName="parTxOnly" presStyleLbl="node1" presStyleIdx="1" presStyleCnt="4" custScaleX="112938">
        <dgm:presLayoutVars>
          <dgm:bulletEnabled val="1"/>
        </dgm:presLayoutVars>
      </dgm:prSet>
      <dgm:spPr/>
    </dgm:pt>
    <dgm:pt modelId="{919EA29F-D3F2-48C4-94CD-67B2AF8682CF}" type="pres">
      <dgm:prSet presAssocID="{152B051F-4E25-46BF-85A7-819080844FE3}" presName="parSpace" presStyleCnt="0"/>
      <dgm:spPr/>
    </dgm:pt>
    <dgm:pt modelId="{DAD40D77-4F0B-4AA2-8BFB-318AF1A44172}" type="pres">
      <dgm:prSet presAssocID="{0ACF5C01-052C-42BB-8894-C9A19DA92AC0}" presName="parTxOnly" presStyleLbl="node1" presStyleIdx="2" presStyleCnt="4" custScaleX="118753">
        <dgm:presLayoutVars>
          <dgm:bulletEnabled val="1"/>
        </dgm:presLayoutVars>
      </dgm:prSet>
      <dgm:spPr/>
    </dgm:pt>
    <dgm:pt modelId="{0E0D8AAA-AFEF-4D99-990E-0A2E4B2CE4B5}" type="pres">
      <dgm:prSet presAssocID="{8AE6EE04-32A3-4881-ABAE-0E940E887FBF}" presName="parSpace" presStyleCnt="0"/>
      <dgm:spPr/>
    </dgm:pt>
    <dgm:pt modelId="{62353928-94C0-43A1-A8BE-554732038388}" type="pres">
      <dgm:prSet presAssocID="{BEE6558E-B0E0-43F0-A99B-9E576F63CAA2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D87AF512-0294-400F-9479-33F8BF6EC23F}" type="presOf" srcId="{0ACF5C01-052C-42BB-8894-C9A19DA92AC0}" destId="{DAD40D77-4F0B-4AA2-8BFB-318AF1A44172}" srcOrd="0" destOrd="0" presId="urn:microsoft.com/office/officeart/2005/8/layout/hChevron3"/>
    <dgm:cxn modelId="{B6ADF444-E76E-4819-9367-E7F922CEB3F5}" srcId="{689EC090-FBC7-4570-AC8A-2D47406E3511}" destId="{1D89370A-ED44-4D5F-A6EB-68C35228247B}" srcOrd="1" destOrd="0" parTransId="{162A9A84-7FA8-4261-8320-178F819DCC5E}" sibTransId="{152B051F-4E25-46BF-85A7-819080844FE3}"/>
    <dgm:cxn modelId="{55072B4E-695C-4448-B8A1-32817C0630D6}" srcId="{689EC090-FBC7-4570-AC8A-2D47406E3511}" destId="{0ACF5C01-052C-42BB-8894-C9A19DA92AC0}" srcOrd="2" destOrd="0" parTransId="{C920D780-AB9F-44EF-93F6-897717C1F061}" sibTransId="{8AE6EE04-32A3-4881-ABAE-0E940E887FBF}"/>
    <dgm:cxn modelId="{D5B7EB71-12FC-45F2-9654-61E1C5D9558D}" type="presOf" srcId="{689EC090-FBC7-4570-AC8A-2D47406E3511}" destId="{45982E0B-D8FE-4919-B91A-C04969757BD5}" srcOrd="0" destOrd="0" presId="urn:microsoft.com/office/officeart/2005/8/layout/hChevron3"/>
    <dgm:cxn modelId="{61273284-AB97-43EA-970F-2AD6F556B474}" type="presOf" srcId="{F1A9BB5E-0AE0-4D68-BF6D-A1DBCF1E06D2}" destId="{1B47AE36-C14F-419E-BCF8-3F58B1D812BD}" srcOrd="0" destOrd="0" presId="urn:microsoft.com/office/officeart/2005/8/layout/hChevron3"/>
    <dgm:cxn modelId="{582561A7-D979-46FD-9957-18D2D4398CA6}" type="presOf" srcId="{1D89370A-ED44-4D5F-A6EB-68C35228247B}" destId="{D0930EC4-B6CD-406F-8578-54D2EF78E3B5}" srcOrd="0" destOrd="0" presId="urn:microsoft.com/office/officeart/2005/8/layout/hChevron3"/>
    <dgm:cxn modelId="{AB90DBB1-D689-4A49-8711-92414BDC8959}" type="presOf" srcId="{BEE6558E-B0E0-43F0-A99B-9E576F63CAA2}" destId="{62353928-94C0-43A1-A8BE-554732038388}" srcOrd="0" destOrd="0" presId="urn:microsoft.com/office/officeart/2005/8/layout/hChevron3"/>
    <dgm:cxn modelId="{306E40CB-F9ED-442B-A529-E718D764CF1E}" srcId="{689EC090-FBC7-4570-AC8A-2D47406E3511}" destId="{F1A9BB5E-0AE0-4D68-BF6D-A1DBCF1E06D2}" srcOrd="0" destOrd="0" parTransId="{E1C79997-15F7-4D2E-B333-EC351692C69A}" sibTransId="{A3E7892E-C25E-416D-BA29-7C87D49B6121}"/>
    <dgm:cxn modelId="{72F3D2E3-A63D-4B8D-B441-2C764BE3372B}" srcId="{689EC090-FBC7-4570-AC8A-2D47406E3511}" destId="{BEE6558E-B0E0-43F0-A99B-9E576F63CAA2}" srcOrd="3" destOrd="0" parTransId="{68FBD1FF-6769-496F-A18D-BF9F6228E381}" sibTransId="{ECF8E667-2911-4D0F-9C2E-ED5ACC1A6745}"/>
    <dgm:cxn modelId="{3A81DFF0-82FF-4878-B05C-34F2C4133808}" type="presParOf" srcId="{45982E0B-D8FE-4919-B91A-C04969757BD5}" destId="{1B47AE36-C14F-419E-BCF8-3F58B1D812BD}" srcOrd="0" destOrd="0" presId="urn:microsoft.com/office/officeart/2005/8/layout/hChevron3"/>
    <dgm:cxn modelId="{B69E4971-7E13-4333-8E5A-E5B73397E359}" type="presParOf" srcId="{45982E0B-D8FE-4919-B91A-C04969757BD5}" destId="{5A1BFB86-5490-48F5-B625-3292B991F3B0}" srcOrd="1" destOrd="0" presId="urn:microsoft.com/office/officeart/2005/8/layout/hChevron3"/>
    <dgm:cxn modelId="{26494CE7-60E2-44B2-9555-A91AEB1266EE}" type="presParOf" srcId="{45982E0B-D8FE-4919-B91A-C04969757BD5}" destId="{D0930EC4-B6CD-406F-8578-54D2EF78E3B5}" srcOrd="2" destOrd="0" presId="urn:microsoft.com/office/officeart/2005/8/layout/hChevron3"/>
    <dgm:cxn modelId="{67BDB4A0-E4B1-4C90-B35E-EC66FC78664E}" type="presParOf" srcId="{45982E0B-D8FE-4919-B91A-C04969757BD5}" destId="{919EA29F-D3F2-48C4-94CD-67B2AF8682CF}" srcOrd="3" destOrd="0" presId="urn:microsoft.com/office/officeart/2005/8/layout/hChevron3"/>
    <dgm:cxn modelId="{3D740C43-4B93-43AC-AC49-D372A34BB06A}" type="presParOf" srcId="{45982E0B-D8FE-4919-B91A-C04969757BD5}" destId="{DAD40D77-4F0B-4AA2-8BFB-318AF1A44172}" srcOrd="4" destOrd="0" presId="urn:microsoft.com/office/officeart/2005/8/layout/hChevron3"/>
    <dgm:cxn modelId="{451AAFA1-D9BC-4536-A67E-CD2B00F110DE}" type="presParOf" srcId="{45982E0B-D8FE-4919-B91A-C04969757BD5}" destId="{0E0D8AAA-AFEF-4D99-990E-0A2E4B2CE4B5}" srcOrd="5" destOrd="0" presId="urn:microsoft.com/office/officeart/2005/8/layout/hChevron3"/>
    <dgm:cxn modelId="{3396C9DC-D559-422A-8FB9-2165B60CDE88}" type="presParOf" srcId="{45982E0B-D8FE-4919-B91A-C04969757BD5}" destId="{62353928-94C0-43A1-A8BE-554732038388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F3943B-03CD-457A-8144-B7C2D18F49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3130C37-40F2-4656-B6B3-29B071E06FB7}">
      <dgm:prSet phldrT="[Text]" custT="1"/>
      <dgm:spPr>
        <a:solidFill>
          <a:srgbClr val="EC0016"/>
        </a:solidFill>
      </dgm:spPr>
      <dgm:t>
        <a:bodyPr/>
        <a:lstStyle/>
        <a:p>
          <a:r>
            <a:rPr lang="de-DE" sz="1600"/>
            <a:t>Machbarkeits-untersuchung (MU)</a:t>
          </a:r>
        </a:p>
      </dgm:t>
    </dgm:pt>
    <dgm:pt modelId="{31FE5443-9454-428C-B8C0-79E0B277DFEA}" type="parTrans" cxnId="{FDFFD019-EA7F-4DF8-A3CC-D4C2AA73FAA2}">
      <dgm:prSet/>
      <dgm:spPr/>
      <dgm:t>
        <a:bodyPr/>
        <a:lstStyle/>
        <a:p>
          <a:endParaRPr lang="de-DE" sz="1600"/>
        </a:p>
      </dgm:t>
    </dgm:pt>
    <dgm:pt modelId="{C8DF1FE8-7661-4DC3-8C7E-6D04D2454A36}" type="sibTrans" cxnId="{FDFFD019-EA7F-4DF8-A3CC-D4C2AA73FAA2}">
      <dgm:prSet/>
      <dgm:spPr/>
      <dgm:t>
        <a:bodyPr/>
        <a:lstStyle/>
        <a:p>
          <a:endParaRPr lang="de-DE" sz="1600"/>
        </a:p>
      </dgm:t>
    </dgm:pt>
    <dgm:pt modelId="{AA907266-C69E-4F9E-ADFC-458E2A6F0845}">
      <dgm:prSet phldrT="[Text]" custT="1"/>
      <dgm:spPr/>
      <dgm:t>
        <a:bodyPr/>
        <a:lstStyle/>
        <a:p>
          <a:r>
            <a:rPr lang="de-DE" sz="1400"/>
            <a:t>LSW: insgesamt 490 Meter</a:t>
          </a:r>
        </a:p>
      </dgm:t>
    </dgm:pt>
    <dgm:pt modelId="{71787F37-421B-4ED5-BF92-5A49EB0D9974}" type="parTrans" cxnId="{94192A59-A2D8-4149-B707-C8AA46B1E0A9}">
      <dgm:prSet/>
      <dgm:spPr/>
      <dgm:t>
        <a:bodyPr/>
        <a:lstStyle/>
        <a:p>
          <a:endParaRPr lang="de-DE" sz="1600"/>
        </a:p>
      </dgm:t>
    </dgm:pt>
    <dgm:pt modelId="{2C03DA4E-E037-497A-B4DC-6238A5D8719D}" type="sibTrans" cxnId="{94192A59-A2D8-4149-B707-C8AA46B1E0A9}">
      <dgm:prSet/>
      <dgm:spPr/>
      <dgm:t>
        <a:bodyPr/>
        <a:lstStyle/>
        <a:p>
          <a:endParaRPr lang="de-DE" sz="1600"/>
        </a:p>
      </dgm:t>
    </dgm:pt>
    <dgm:pt modelId="{DA27BB03-335D-464A-8E9B-B7E1D01476DC}">
      <dgm:prSet phldrT="[Text]" custT="1"/>
      <dgm:spPr>
        <a:solidFill>
          <a:srgbClr val="006A96"/>
        </a:solidFill>
      </dgm:spPr>
      <dgm:t>
        <a:bodyPr/>
        <a:lstStyle/>
        <a:p>
          <a:r>
            <a:rPr lang="de-DE" sz="1600"/>
            <a:t>Lärmsanierung (LS)</a:t>
          </a:r>
        </a:p>
      </dgm:t>
    </dgm:pt>
    <dgm:pt modelId="{3FFCCE4A-BE58-44A4-8A27-49830045DF66}" type="parTrans" cxnId="{47262435-CD37-4628-81B6-2160671A49AB}">
      <dgm:prSet/>
      <dgm:spPr/>
      <dgm:t>
        <a:bodyPr/>
        <a:lstStyle/>
        <a:p>
          <a:endParaRPr lang="de-DE" sz="1600"/>
        </a:p>
      </dgm:t>
    </dgm:pt>
    <dgm:pt modelId="{324EF448-4915-46A5-919D-5B00D34EFC8C}" type="sibTrans" cxnId="{47262435-CD37-4628-81B6-2160671A49AB}">
      <dgm:prSet/>
      <dgm:spPr/>
      <dgm:t>
        <a:bodyPr/>
        <a:lstStyle/>
        <a:p>
          <a:endParaRPr lang="de-DE" sz="1600"/>
        </a:p>
      </dgm:t>
    </dgm:pt>
    <dgm:pt modelId="{A5A472AA-CCE0-43CD-8BD9-E2F2495E83DB}">
      <dgm:prSet phldrT="[Text]" custT="1"/>
      <dgm:spPr/>
      <dgm:t>
        <a:bodyPr/>
        <a:lstStyle/>
        <a:p>
          <a:r>
            <a:rPr lang="de-DE" sz="1400"/>
            <a:t>LSW: insgesamt 4.100 Meter                   </a:t>
          </a:r>
        </a:p>
      </dgm:t>
    </dgm:pt>
    <dgm:pt modelId="{D3A10EDD-83A7-4AC8-AB61-3D7779FAFB93}" type="parTrans" cxnId="{68EAE918-BA70-40FB-A5C4-1989AA04A817}">
      <dgm:prSet/>
      <dgm:spPr/>
      <dgm:t>
        <a:bodyPr/>
        <a:lstStyle/>
        <a:p>
          <a:endParaRPr lang="de-DE" sz="1600"/>
        </a:p>
      </dgm:t>
    </dgm:pt>
    <dgm:pt modelId="{2BCF647D-4585-424B-BC0B-C1185AA70C07}" type="sibTrans" cxnId="{68EAE918-BA70-40FB-A5C4-1989AA04A817}">
      <dgm:prSet/>
      <dgm:spPr/>
      <dgm:t>
        <a:bodyPr/>
        <a:lstStyle/>
        <a:p>
          <a:endParaRPr lang="de-DE" sz="1600"/>
        </a:p>
      </dgm:t>
    </dgm:pt>
    <dgm:pt modelId="{B130C004-B5F4-4263-9ADC-8BE2F062E2D9}">
      <dgm:prSet phldrT="[Text]" custT="1"/>
      <dgm:spPr>
        <a:solidFill>
          <a:srgbClr val="F39200"/>
        </a:solidFill>
      </dgm:spPr>
      <dgm:t>
        <a:bodyPr/>
        <a:lstStyle/>
        <a:p>
          <a:r>
            <a:rPr lang="de-DE" sz="1600"/>
            <a:t>Lärmvorsorge (LV)</a:t>
          </a:r>
        </a:p>
      </dgm:t>
    </dgm:pt>
    <dgm:pt modelId="{D1DADDB9-4A8C-43E8-8D96-BDB11BF865C6}" type="parTrans" cxnId="{F16FB7C4-8CA7-4ACD-82BB-79A5487CA18B}">
      <dgm:prSet/>
      <dgm:spPr/>
      <dgm:t>
        <a:bodyPr/>
        <a:lstStyle/>
        <a:p>
          <a:endParaRPr lang="de-DE" sz="1600"/>
        </a:p>
      </dgm:t>
    </dgm:pt>
    <dgm:pt modelId="{B4CD9508-894A-4F23-99D5-91A9AE368393}" type="sibTrans" cxnId="{F16FB7C4-8CA7-4ACD-82BB-79A5487CA18B}">
      <dgm:prSet/>
      <dgm:spPr/>
      <dgm:t>
        <a:bodyPr/>
        <a:lstStyle/>
        <a:p>
          <a:endParaRPr lang="de-DE" sz="1600"/>
        </a:p>
      </dgm:t>
    </dgm:pt>
    <dgm:pt modelId="{24AFCFB3-090D-4CC8-AFE3-BFEE0B2527BE}">
      <dgm:prSet phldrT="[Text]" custT="1"/>
      <dgm:spPr/>
      <dgm:t>
        <a:bodyPr/>
        <a:lstStyle/>
        <a:p>
          <a:r>
            <a:rPr lang="de-DE" sz="1400"/>
            <a:t>LSW: insgesamt 1.325 Meter</a:t>
          </a:r>
        </a:p>
      </dgm:t>
    </dgm:pt>
    <dgm:pt modelId="{6D3B7AC2-093C-4193-B2C4-70EA2A9668DF}" type="parTrans" cxnId="{DFB90422-385B-4DBD-809A-C6AFA1A7380F}">
      <dgm:prSet/>
      <dgm:spPr/>
      <dgm:t>
        <a:bodyPr/>
        <a:lstStyle/>
        <a:p>
          <a:endParaRPr lang="de-DE" sz="1600"/>
        </a:p>
      </dgm:t>
    </dgm:pt>
    <dgm:pt modelId="{5CDC685F-46F3-4C8E-A406-3664B3B76C17}" type="sibTrans" cxnId="{DFB90422-385B-4DBD-809A-C6AFA1A7380F}">
      <dgm:prSet/>
      <dgm:spPr/>
      <dgm:t>
        <a:bodyPr/>
        <a:lstStyle/>
        <a:p>
          <a:endParaRPr lang="de-DE" sz="1600"/>
        </a:p>
      </dgm:t>
    </dgm:pt>
    <dgm:pt modelId="{FBF3E78D-64AC-4D15-AD3C-BB71683A0811}">
      <dgm:prSet phldrT="[Text]" custT="1"/>
      <dgm:spPr/>
      <dgm:t>
        <a:bodyPr/>
        <a:lstStyle/>
        <a:p>
          <a:endParaRPr lang="de-DE" sz="1400"/>
        </a:p>
      </dgm:t>
    </dgm:pt>
    <dgm:pt modelId="{8074AB51-01B1-4B58-81BD-CA8528229D53}" type="parTrans" cxnId="{0887D2C9-829A-4D09-BE3D-433ED220F7E9}">
      <dgm:prSet/>
      <dgm:spPr/>
      <dgm:t>
        <a:bodyPr/>
        <a:lstStyle/>
        <a:p>
          <a:endParaRPr lang="de-DE" sz="1600"/>
        </a:p>
      </dgm:t>
    </dgm:pt>
    <dgm:pt modelId="{07A8307D-F307-4FE4-A9E4-88D3997DD965}" type="sibTrans" cxnId="{0887D2C9-829A-4D09-BE3D-433ED220F7E9}">
      <dgm:prSet/>
      <dgm:spPr/>
      <dgm:t>
        <a:bodyPr/>
        <a:lstStyle/>
        <a:p>
          <a:endParaRPr lang="de-DE" sz="1600"/>
        </a:p>
      </dgm:t>
    </dgm:pt>
    <dgm:pt modelId="{1E75F247-3CE7-40AB-A8AA-0F15B82CF88A}">
      <dgm:prSet phldrT="[Text]" custT="1"/>
      <dgm:spPr/>
      <dgm:t>
        <a:bodyPr/>
        <a:lstStyle/>
        <a:p>
          <a:r>
            <a:rPr lang="de-DE" sz="1400"/>
            <a:t>Sonstige aktive Maßnahmen: insgesamt 210 Meter</a:t>
          </a:r>
        </a:p>
      </dgm:t>
    </dgm:pt>
    <dgm:pt modelId="{A6B12112-3853-44D9-BBD6-1AF6AE223893}" type="parTrans" cxnId="{44BC78D5-D9DE-44CF-88AC-D4959F44EC90}">
      <dgm:prSet/>
      <dgm:spPr/>
      <dgm:t>
        <a:bodyPr/>
        <a:lstStyle/>
        <a:p>
          <a:endParaRPr lang="de-DE"/>
        </a:p>
      </dgm:t>
    </dgm:pt>
    <dgm:pt modelId="{65E19F98-23CF-4C16-88D1-72F0F497E6E4}" type="sibTrans" cxnId="{44BC78D5-D9DE-44CF-88AC-D4959F44EC90}">
      <dgm:prSet/>
      <dgm:spPr/>
      <dgm:t>
        <a:bodyPr/>
        <a:lstStyle/>
        <a:p>
          <a:endParaRPr lang="de-DE"/>
        </a:p>
      </dgm:t>
    </dgm:pt>
    <dgm:pt modelId="{9C4B3CBE-721E-494E-8B1D-139A63E2B856}" type="pres">
      <dgm:prSet presAssocID="{33F3943B-03CD-457A-8144-B7C2D18F4997}" presName="Name0" presStyleCnt="0">
        <dgm:presLayoutVars>
          <dgm:dir/>
          <dgm:animLvl val="lvl"/>
          <dgm:resizeHandles val="exact"/>
        </dgm:presLayoutVars>
      </dgm:prSet>
      <dgm:spPr/>
    </dgm:pt>
    <dgm:pt modelId="{5951C7C4-B0B2-4DD2-B628-F449DAA120CF}" type="pres">
      <dgm:prSet presAssocID="{C3130C37-40F2-4656-B6B3-29B071E06FB7}" presName="linNode" presStyleCnt="0"/>
      <dgm:spPr/>
    </dgm:pt>
    <dgm:pt modelId="{8DBBC236-7E25-48A1-B3FA-D63FE3C9FB67}" type="pres">
      <dgm:prSet presAssocID="{C3130C37-40F2-4656-B6B3-29B071E06FB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3839FE9-7E79-404F-8C52-9C43D34CA935}" type="pres">
      <dgm:prSet presAssocID="{C3130C37-40F2-4656-B6B3-29B071E06FB7}" presName="descendantText" presStyleLbl="alignAccFollowNode1" presStyleIdx="0" presStyleCnt="3">
        <dgm:presLayoutVars>
          <dgm:bulletEnabled val="1"/>
        </dgm:presLayoutVars>
      </dgm:prSet>
      <dgm:spPr/>
    </dgm:pt>
    <dgm:pt modelId="{AB3F10B0-97F1-4865-8B17-11C39D214FA5}" type="pres">
      <dgm:prSet presAssocID="{C8DF1FE8-7661-4DC3-8C7E-6D04D2454A36}" presName="sp" presStyleCnt="0"/>
      <dgm:spPr/>
    </dgm:pt>
    <dgm:pt modelId="{C42B9E96-4320-4725-8B2A-6B8C295E758A}" type="pres">
      <dgm:prSet presAssocID="{DA27BB03-335D-464A-8E9B-B7E1D01476DC}" presName="linNode" presStyleCnt="0"/>
      <dgm:spPr/>
    </dgm:pt>
    <dgm:pt modelId="{DDE6C197-3336-4347-8BCD-CCE093D1C68F}" type="pres">
      <dgm:prSet presAssocID="{DA27BB03-335D-464A-8E9B-B7E1D01476D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D4283FA-5EEF-4EE0-BECB-97FF90EDB4B8}" type="pres">
      <dgm:prSet presAssocID="{DA27BB03-335D-464A-8E9B-B7E1D01476DC}" presName="descendantText" presStyleLbl="alignAccFollowNode1" presStyleIdx="1" presStyleCnt="3">
        <dgm:presLayoutVars>
          <dgm:bulletEnabled val="1"/>
        </dgm:presLayoutVars>
      </dgm:prSet>
      <dgm:spPr/>
    </dgm:pt>
    <dgm:pt modelId="{857BD06C-F492-4B37-996F-A3E78DA49320}" type="pres">
      <dgm:prSet presAssocID="{324EF448-4915-46A5-919D-5B00D34EFC8C}" presName="sp" presStyleCnt="0"/>
      <dgm:spPr/>
    </dgm:pt>
    <dgm:pt modelId="{5472BB82-8750-452C-8431-D3CFDD3BF0A5}" type="pres">
      <dgm:prSet presAssocID="{B130C004-B5F4-4263-9ADC-8BE2F062E2D9}" presName="linNode" presStyleCnt="0"/>
      <dgm:spPr/>
    </dgm:pt>
    <dgm:pt modelId="{B5039290-E26C-41BD-ABA5-CB4960ABA9D8}" type="pres">
      <dgm:prSet presAssocID="{B130C004-B5F4-4263-9ADC-8BE2F062E2D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4268FB8-7CEA-450C-83A2-14F1DD0190D5}" type="pres">
      <dgm:prSet presAssocID="{B130C004-B5F4-4263-9ADC-8BE2F062E2D9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69095B02-119D-4A36-A92C-3A7F4AFE6C58}" type="presOf" srcId="{24AFCFB3-090D-4CC8-AFE3-BFEE0B2527BE}" destId="{24268FB8-7CEA-450C-83A2-14F1DD0190D5}" srcOrd="0" destOrd="0" presId="urn:microsoft.com/office/officeart/2005/8/layout/vList5"/>
    <dgm:cxn modelId="{68EAE918-BA70-40FB-A5C4-1989AA04A817}" srcId="{DA27BB03-335D-464A-8E9B-B7E1D01476DC}" destId="{A5A472AA-CCE0-43CD-8BD9-E2F2495E83DB}" srcOrd="0" destOrd="0" parTransId="{D3A10EDD-83A7-4AC8-AB61-3D7779FAFB93}" sibTransId="{2BCF647D-4585-424B-BC0B-C1185AA70C07}"/>
    <dgm:cxn modelId="{FDFFD019-EA7F-4DF8-A3CC-D4C2AA73FAA2}" srcId="{33F3943B-03CD-457A-8144-B7C2D18F4997}" destId="{C3130C37-40F2-4656-B6B3-29B071E06FB7}" srcOrd="0" destOrd="0" parTransId="{31FE5443-9454-428C-B8C0-79E0B277DFEA}" sibTransId="{C8DF1FE8-7661-4DC3-8C7E-6D04D2454A36}"/>
    <dgm:cxn modelId="{DFB90422-385B-4DBD-809A-C6AFA1A7380F}" srcId="{B130C004-B5F4-4263-9ADC-8BE2F062E2D9}" destId="{24AFCFB3-090D-4CC8-AFE3-BFEE0B2527BE}" srcOrd="0" destOrd="0" parTransId="{6D3B7AC2-093C-4193-B2C4-70EA2A9668DF}" sibTransId="{5CDC685F-46F3-4C8E-A406-3664B3B76C17}"/>
    <dgm:cxn modelId="{47262435-CD37-4628-81B6-2160671A49AB}" srcId="{33F3943B-03CD-457A-8144-B7C2D18F4997}" destId="{DA27BB03-335D-464A-8E9B-B7E1D01476DC}" srcOrd="1" destOrd="0" parTransId="{3FFCCE4A-BE58-44A4-8A27-49830045DF66}" sibTransId="{324EF448-4915-46A5-919D-5B00D34EFC8C}"/>
    <dgm:cxn modelId="{AE4C295B-35E6-4783-BB9F-504271CDC470}" type="presOf" srcId="{B130C004-B5F4-4263-9ADC-8BE2F062E2D9}" destId="{B5039290-E26C-41BD-ABA5-CB4960ABA9D8}" srcOrd="0" destOrd="0" presId="urn:microsoft.com/office/officeart/2005/8/layout/vList5"/>
    <dgm:cxn modelId="{F5655F5F-330B-4715-A1AB-D48C5641F452}" type="presOf" srcId="{33F3943B-03CD-457A-8144-B7C2D18F4997}" destId="{9C4B3CBE-721E-494E-8B1D-139A63E2B856}" srcOrd="0" destOrd="0" presId="urn:microsoft.com/office/officeart/2005/8/layout/vList5"/>
    <dgm:cxn modelId="{B86C5656-3330-4949-AD64-0F2D56424E0A}" type="presOf" srcId="{A5A472AA-CCE0-43CD-8BD9-E2F2495E83DB}" destId="{6D4283FA-5EEF-4EE0-BECB-97FF90EDB4B8}" srcOrd="0" destOrd="0" presId="urn:microsoft.com/office/officeart/2005/8/layout/vList5"/>
    <dgm:cxn modelId="{BB339C77-DE3A-446C-B5A0-65F89C1573AF}" type="presOf" srcId="{DA27BB03-335D-464A-8E9B-B7E1D01476DC}" destId="{DDE6C197-3336-4347-8BCD-CCE093D1C68F}" srcOrd="0" destOrd="0" presId="urn:microsoft.com/office/officeart/2005/8/layout/vList5"/>
    <dgm:cxn modelId="{94192A59-A2D8-4149-B707-C8AA46B1E0A9}" srcId="{C3130C37-40F2-4656-B6B3-29B071E06FB7}" destId="{AA907266-C69E-4F9E-ADFC-458E2A6F0845}" srcOrd="0" destOrd="0" parTransId="{71787F37-421B-4ED5-BF92-5A49EB0D9974}" sibTransId="{2C03DA4E-E037-497A-B4DC-6238A5D8719D}"/>
    <dgm:cxn modelId="{BCC392A4-ACA3-48FB-AC46-EC09C4A56E3F}" type="presOf" srcId="{1E75F247-3CE7-40AB-A8AA-0F15B82CF88A}" destId="{E3839FE9-7E79-404F-8C52-9C43D34CA935}" srcOrd="0" destOrd="1" presId="urn:microsoft.com/office/officeart/2005/8/layout/vList5"/>
    <dgm:cxn modelId="{D34259B4-03D0-4B1E-9634-C7C335B75A84}" type="presOf" srcId="{AA907266-C69E-4F9E-ADFC-458E2A6F0845}" destId="{E3839FE9-7E79-404F-8C52-9C43D34CA935}" srcOrd="0" destOrd="0" presId="urn:microsoft.com/office/officeart/2005/8/layout/vList5"/>
    <dgm:cxn modelId="{F16FB7C4-8CA7-4ACD-82BB-79A5487CA18B}" srcId="{33F3943B-03CD-457A-8144-B7C2D18F4997}" destId="{B130C004-B5F4-4263-9ADC-8BE2F062E2D9}" srcOrd="2" destOrd="0" parTransId="{D1DADDB9-4A8C-43E8-8D96-BDB11BF865C6}" sibTransId="{B4CD9508-894A-4F23-99D5-91A9AE368393}"/>
    <dgm:cxn modelId="{0887D2C9-829A-4D09-BE3D-433ED220F7E9}" srcId="{B130C004-B5F4-4263-9ADC-8BE2F062E2D9}" destId="{FBF3E78D-64AC-4D15-AD3C-BB71683A0811}" srcOrd="1" destOrd="0" parTransId="{8074AB51-01B1-4B58-81BD-CA8528229D53}" sibTransId="{07A8307D-F307-4FE4-A9E4-88D3997DD965}"/>
    <dgm:cxn modelId="{44BC78D5-D9DE-44CF-88AC-D4959F44EC90}" srcId="{C3130C37-40F2-4656-B6B3-29B071E06FB7}" destId="{1E75F247-3CE7-40AB-A8AA-0F15B82CF88A}" srcOrd="1" destOrd="0" parTransId="{A6B12112-3853-44D9-BBD6-1AF6AE223893}" sibTransId="{65E19F98-23CF-4C16-88D1-72F0F497E6E4}"/>
    <dgm:cxn modelId="{20089FE2-934E-41C0-96AC-718B63EBABDF}" type="presOf" srcId="{FBF3E78D-64AC-4D15-AD3C-BB71683A0811}" destId="{24268FB8-7CEA-450C-83A2-14F1DD0190D5}" srcOrd="0" destOrd="1" presId="urn:microsoft.com/office/officeart/2005/8/layout/vList5"/>
    <dgm:cxn modelId="{918401F0-B4E1-4FDE-8611-1D88A2E09B0A}" type="presOf" srcId="{C3130C37-40F2-4656-B6B3-29B071E06FB7}" destId="{8DBBC236-7E25-48A1-B3FA-D63FE3C9FB67}" srcOrd="0" destOrd="0" presId="urn:microsoft.com/office/officeart/2005/8/layout/vList5"/>
    <dgm:cxn modelId="{1E0E959E-75D6-4585-9BFD-AC33F9E7BCB3}" type="presParOf" srcId="{9C4B3CBE-721E-494E-8B1D-139A63E2B856}" destId="{5951C7C4-B0B2-4DD2-B628-F449DAA120CF}" srcOrd="0" destOrd="0" presId="urn:microsoft.com/office/officeart/2005/8/layout/vList5"/>
    <dgm:cxn modelId="{B32701CD-F33E-4A60-AEB5-CD2A1CC74D9D}" type="presParOf" srcId="{5951C7C4-B0B2-4DD2-B628-F449DAA120CF}" destId="{8DBBC236-7E25-48A1-B3FA-D63FE3C9FB67}" srcOrd="0" destOrd="0" presId="urn:microsoft.com/office/officeart/2005/8/layout/vList5"/>
    <dgm:cxn modelId="{5BD0F133-965F-4DC0-B4C4-8981BC3B7219}" type="presParOf" srcId="{5951C7C4-B0B2-4DD2-B628-F449DAA120CF}" destId="{E3839FE9-7E79-404F-8C52-9C43D34CA935}" srcOrd="1" destOrd="0" presId="urn:microsoft.com/office/officeart/2005/8/layout/vList5"/>
    <dgm:cxn modelId="{B0AF0D93-823A-4E05-A215-ABB12CD89E17}" type="presParOf" srcId="{9C4B3CBE-721E-494E-8B1D-139A63E2B856}" destId="{AB3F10B0-97F1-4865-8B17-11C39D214FA5}" srcOrd="1" destOrd="0" presId="urn:microsoft.com/office/officeart/2005/8/layout/vList5"/>
    <dgm:cxn modelId="{59EB4E89-0EB2-477B-97E9-3AC644EFCCDE}" type="presParOf" srcId="{9C4B3CBE-721E-494E-8B1D-139A63E2B856}" destId="{C42B9E96-4320-4725-8B2A-6B8C295E758A}" srcOrd="2" destOrd="0" presId="urn:microsoft.com/office/officeart/2005/8/layout/vList5"/>
    <dgm:cxn modelId="{2BEC8EA2-BEDC-42F3-B318-439DFA92082F}" type="presParOf" srcId="{C42B9E96-4320-4725-8B2A-6B8C295E758A}" destId="{DDE6C197-3336-4347-8BCD-CCE093D1C68F}" srcOrd="0" destOrd="0" presId="urn:microsoft.com/office/officeart/2005/8/layout/vList5"/>
    <dgm:cxn modelId="{54607305-0503-49BD-9FB1-132B16779199}" type="presParOf" srcId="{C42B9E96-4320-4725-8B2A-6B8C295E758A}" destId="{6D4283FA-5EEF-4EE0-BECB-97FF90EDB4B8}" srcOrd="1" destOrd="0" presId="urn:microsoft.com/office/officeart/2005/8/layout/vList5"/>
    <dgm:cxn modelId="{ACD23A6D-2A23-4883-BB66-FC9DF0560943}" type="presParOf" srcId="{9C4B3CBE-721E-494E-8B1D-139A63E2B856}" destId="{857BD06C-F492-4B37-996F-A3E78DA49320}" srcOrd="3" destOrd="0" presId="urn:microsoft.com/office/officeart/2005/8/layout/vList5"/>
    <dgm:cxn modelId="{D25BC2FE-7A92-42AD-AD64-BD77F691082D}" type="presParOf" srcId="{9C4B3CBE-721E-494E-8B1D-139A63E2B856}" destId="{5472BB82-8750-452C-8431-D3CFDD3BF0A5}" srcOrd="4" destOrd="0" presId="urn:microsoft.com/office/officeart/2005/8/layout/vList5"/>
    <dgm:cxn modelId="{40761F9B-B6E1-4280-A91E-C95D4F4AA375}" type="presParOf" srcId="{5472BB82-8750-452C-8431-D3CFDD3BF0A5}" destId="{B5039290-E26C-41BD-ABA5-CB4960ABA9D8}" srcOrd="0" destOrd="0" presId="urn:microsoft.com/office/officeart/2005/8/layout/vList5"/>
    <dgm:cxn modelId="{F7BBB0AB-6FBE-4BA4-BED5-AC8AA64C1174}" type="presParOf" srcId="{5472BB82-8750-452C-8431-D3CFDD3BF0A5}" destId="{24268FB8-7CEA-450C-83A2-14F1DD0190D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F3943B-03CD-457A-8144-B7C2D18F49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3130C37-40F2-4656-B6B3-29B071E06FB7}">
      <dgm:prSet phldrT="[Text]" custT="1"/>
      <dgm:spPr>
        <a:solidFill>
          <a:schemeClr val="accent2"/>
        </a:solidFill>
      </dgm:spPr>
      <dgm:t>
        <a:bodyPr/>
        <a:lstStyle/>
        <a:p>
          <a:r>
            <a:rPr lang="de-DE" sz="1600"/>
            <a:t>Machbarkeits-untersuchung (MU)</a:t>
          </a:r>
        </a:p>
      </dgm:t>
    </dgm:pt>
    <dgm:pt modelId="{31FE5443-9454-428C-B8C0-79E0B277DFEA}" type="parTrans" cxnId="{FDFFD019-EA7F-4DF8-A3CC-D4C2AA73FAA2}">
      <dgm:prSet/>
      <dgm:spPr/>
      <dgm:t>
        <a:bodyPr/>
        <a:lstStyle/>
        <a:p>
          <a:endParaRPr lang="de-DE" sz="1600"/>
        </a:p>
      </dgm:t>
    </dgm:pt>
    <dgm:pt modelId="{C8DF1FE8-7661-4DC3-8C7E-6D04D2454A36}" type="sibTrans" cxnId="{FDFFD019-EA7F-4DF8-A3CC-D4C2AA73FAA2}">
      <dgm:prSet/>
      <dgm:spPr/>
      <dgm:t>
        <a:bodyPr/>
        <a:lstStyle/>
        <a:p>
          <a:endParaRPr lang="de-DE" sz="1600"/>
        </a:p>
      </dgm:t>
    </dgm:pt>
    <dgm:pt modelId="{AA907266-C69E-4F9E-ADFC-458E2A6F0845}">
      <dgm:prSet phldrT="[Text]" custT="1"/>
      <dgm:spPr/>
      <dgm:t>
        <a:bodyPr/>
        <a:lstStyle/>
        <a:p>
          <a:r>
            <a:rPr lang="de-DE" sz="1400"/>
            <a:t>LSW: insgesamt 390 Meter</a:t>
          </a:r>
        </a:p>
      </dgm:t>
    </dgm:pt>
    <dgm:pt modelId="{71787F37-421B-4ED5-BF92-5A49EB0D9974}" type="parTrans" cxnId="{94192A59-A2D8-4149-B707-C8AA46B1E0A9}">
      <dgm:prSet/>
      <dgm:spPr/>
      <dgm:t>
        <a:bodyPr/>
        <a:lstStyle/>
        <a:p>
          <a:endParaRPr lang="de-DE" sz="1600"/>
        </a:p>
      </dgm:t>
    </dgm:pt>
    <dgm:pt modelId="{2C03DA4E-E037-497A-B4DC-6238A5D8719D}" type="sibTrans" cxnId="{94192A59-A2D8-4149-B707-C8AA46B1E0A9}">
      <dgm:prSet/>
      <dgm:spPr/>
      <dgm:t>
        <a:bodyPr/>
        <a:lstStyle/>
        <a:p>
          <a:endParaRPr lang="de-DE" sz="1600"/>
        </a:p>
      </dgm:t>
    </dgm:pt>
    <dgm:pt modelId="{DA27BB03-335D-464A-8E9B-B7E1D01476DC}">
      <dgm:prSet phldrT="[Text]" custT="1"/>
      <dgm:spPr>
        <a:solidFill>
          <a:srgbClr val="006A96"/>
        </a:solidFill>
      </dgm:spPr>
      <dgm:t>
        <a:bodyPr/>
        <a:lstStyle/>
        <a:p>
          <a:r>
            <a:rPr lang="de-DE" sz="1600"/>
            <a:t>Lärmsanierung (LS)</a:t>
          </a:r>
        </a:p>
      </dgm:t>
    </dgm:pt>
    <dgm:pt modelId="{3FFCCE4A-BE58-44A4-8A27-49830045DF66}" type="parTrans" cxnId="{47262435-CD37-4628-81B6-2160671A49AB}">
      <dgm:prSet/>
      <dgm:spPr/>
      <dgm:t>
        <a:bodyPr/>
        <a:lstStyle/>
        <a:p>
          <a:endParaRPr lang="de-DE" sz="1600"/>
        </a:p>
      </dgm:t>
    </dgm:pt>
    <dgm:pt modelId="{324EF448-4915-46A5-919D-5B00D34EFC8C}" type="sibTrans" cxnId="{47262435-CD37-4628-81B6-2160671A49AB}">
      <dgm:prSet/>
      <dgm:spPr/>
      <dgm:t>
        <a:bodyPr/>
        <a:lstStyle/>
        <a:p>
          <a:endParaRPr lang="de-DE" sz="1600"/>
        </a:p>
      </dgm:t>
    </dgm:pt>
    <dgm:pt modelId="{A5A472AA-CCE0-43CD-8BD9-E2F2495E83DB}">
      <dgm:prSet phldrT="[Text]" custT="1"/>
      <dgm:spPr/>
      <dgm:t>
        <a:bodyPr/>
        <a:lstStyle/>
        <a:p>
          <a:r>
            <a:rPr lang="de-DE" sz="1400"/>
            <a:t>LSW: insgesamt 3.050 Meter</a:t>
          </a:r>
        </a:p>
      </dgm:t>
    </dgm:pt>
    <dgm:pt modelId="{D3A10EDD-83A7-4AC8-AB61-3D7779FAFB93}" type="parTrans" cxnId="{68EAE918-BA70-40FB-A5C4-1989AA04A817}">
      <dgm:prSet/>
      <dgm:spPr/>
      <dgm:t>
        <a:bodyPr/>
        <a:lstStyle/>
        <a:p>
          <a:endParaRPr lang="de-DE" sz="1600"/>
        </a:p>
      </dgm:t>
    </dgm:pt>
    <dgm:pt modelId="{2BCF647D-4585-424B-BC0B-C1185AA70C07}" type="sibTrans" cxnId="{68EAE918-BA70-40FB-A5C4-1989AA04A817}">
      <dgm:prSet/>
      <dgm:spPr/>
      <dgm:t>
        <a:bodyPr/>
        <a:lstStyle/>
        <a:p>
          <a:endParaRPr lang="de-DE" sz="1600"/>
        </a:p>
      </dgm:t>
    </dgm:pt>
    <dgm:pt modelId="{B130C004-B5F4-4263-9ADC-8BE2F062E2D9}">
      <dgm:prSet phldrT="[Text]" custT="1"/>
      <dgm:spPr>
        <a:solidFill>
          <a:srgbClr val="F39200"/>
        </a:solidFill>
      </dgm:spPr>
      <dgm:t>
        <a:bodyPr/>
        <a:lstStyle/>
        <a:p>
          <a:r>
            <a:rPr lang="de-DE" sz="1600"/>
            <a:t>Lärmvorsorge (LV)</a:t>
          </a:r>
        </a:p>
      </dgm:t>
    </dgm:pt>
    <dgm:pt modelId="{D1DADDB9-4A8C-43E8-8D96-BDB11BF865C6}" type="parTrans" cxnId="{F16FB7C4-8CA7-4ACD-82BB-79A5487CA18B}">
      <dgm:prSet/>
      <dgm:spPr/>
      <dgm:t>
        <a:bodyPr/>
        <a:lstStyle/>
        <a:p>
          <a:endParaRPr lang="de-DE" sz="1600"/>
        </a:p>
      </dgm:t>
    </dgm:pt>
    <dgm:pt modelId="{B4CD9508-894A-4F23-99D5-91A9AE368393}" type="sibTrans" cxnId="{F16FB7C4-8CA7-4ACD-82BB-79A5487CA18B}">
      <dgm:prSet/>
      <dgm:spPr/>
      <dgm:t>
        <a:bodyPr/>
        <a:lstStyle/>
        <a:p>
          <a:endParaRPr lang="de-DE" sz="1600"/>
        </a:p>
      </dgm:t>
    </dgm:pt>
    <dgm:pt modelId="{24AFCFB3-090D-4CC8-AFE3-BFEE0B2527BE}">
      <dgm:prSet phldrT="[Text]" custT="1"/>
      <dgm:spPr/>
      <dgm:t>
        <a:bodyPr/>
        <a:lstStyle/>
        <a:p>
          <a:r>
            <a:rPr lang="de-DE" sz="1400"/>
            <a:t>LSW: insgesamt 1.050 Meter</a:t>
          </a:r>
        </a:p>
      </dgm:t>
    </dgm:pt>
    <dgm:pt modelId="{6D3B7AC2-093C-4193-B2C4-70EA2A9668DF}" type="parTrans" cxnId="{DFB90422-385B-4DBD-809A-C6AFA1A7380F}">
      <dgm:prSet/>
      <dgm:spPr/>
      <dgm:t>
        <a:bodyPr/>
        <a:lstStyle/>
        <a:p>
          <a:endParaRPr lang="de-DE" sz="1600"/>
        </a:p>
      </dgm:t>
    </dgm:pt>
    <dgm:pt modelId="{5CDC685F-46F3-4C8E-A406-3664B3B76C17}" type="sibTrans" cxnId="{DFB90422-385B-4DBD-809A-C6AFA1A7380F}">
      <dgm:prSet/>
      <dgm:spPr/>
      <dgm:t>
        <a:bodyPr/>
        <a:lstStyle/>
        <a:p>
          <a:endParaRPr lang="de-DE" sz="1600"/>
        </a:p>
      </dgm:t>
    </dgm:pt>
    <dgm:pt modelId="{FBF3E78D-64AC-4D15-AD3C-BB71683A0811}">
      <dgm:prSet phldrT="[Text]" custT="1"/>
      <dgm:spPr/>
      <dgm:t>
        <a:bodyPr/>
        <a:lstStyle/>
        <a:p>
          <a:endParaRPr lang="de-DE" sz="1400"/>
        </a:p>
      </dgm:t>
    </dgm:pt>
    <dgm:pt modelId="{8074AB51-01B1-4B58-81BD-CA8528229D53}" type="parTrans" cxnId="{0887D2C9-829A-4D09-BE3D-433ED220F7E9}">
      <dgm:prSet/>
      <dgm:spPr/>
      <dgm:t>
        <a:bodyPr/>
        <a:lstStyle/>
        <a:p>
          <a:endParaRPr lang="de-DE" sz="1600"/>
        </a:p>
      </dgm:t>
    </dgm:pt>
    <dgm:pt modelId="{07A8307D-F307-4FE4-A9E4-88D3997DD965}" type="sibTrans" cxnId="{0887D2C9-829A-4D09-BE3D-433ED220F7E9}">
      <dgm:prSet/>
      <dgm:spPr/>
      <dgm:t>
        <a:bodyPr/>
        <a:lstStyle/>
        <a:p>
          <a:endParaRPr lang="de-DE" sz="1600"/>
        </a:p>
      </dgm:t>
    </dgm:pt>
    <dgm:pt modelId="{9C4B3CBE-721E-494E-8B1D-139A63E2B856}" type="pres">
      <dgm:prSet presAssocID="{33F3943B-03CD-457A-8144-B7C2D18F4997}" presName="Name0" presStyleCnt="0">
        <dgm:presLayoutVars>
          <dgm:dir/>
          <dgm:animLvl val="lvl"/>
          <dgm:resizeHandles val="exact"/>
        </dgm:presLayoutVars>
      </dgm:prSet>
      <dgm:spPr/>
    </dgm:pt>
    <dgm:pt modelId="{5951C7C4-B0B2-4DD2-B628-F449DAA120CF}" type="pres">
      <dgm:prSet presAssocID="{C3130C37-40F2-4656-B6B3-29B071E06FB7}" presName="linNode" presStyleCnt="0"/>
      <dgm:spPr/>
    </dgm:pt>
    <dgm:pt modelId="{8DBBC236-7E25-48A1-B3FA-D63FE3C9FB67}" type="pres">
      <dgm:prSet presAssocID="{C3130C37-40F2-4656-B6B3-29B071E06FB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3839FE9-7E79-404F-8C52-9C43D34CA935}" type="pres">
      <dgm:prSet presAssocID="{C3130C37-40F2-4656-B6B3-29B071E06FB7}" presName="descendantText" presStyleLbl="alignAccFollowNode1" presStyleIdx="0" presStyleCnt="3">
        <dgm:presLayoutVars>
          <dgm:bulletEnabled val="1"/>
        </dgm:presLayoutVars>
      </dgm:prSet>
      <dgm:spPr/>
    </dgm:pt>
    <dgm:pt modelId="{AB3F10B0-97F1-4865-8B17-11C39D214FA5}" type="pres">
      <dgm:prSet presAssocID="{C8DF1FE8-7661-4DC3-8C7E-6D04D2454A36}" presName="sp" presStyleCnt="0"/>
      <dgm:spPr/>
    </dgm:pt>
    <dgm:pt modelId="{C42B9E96-4320-4725-8B2A-6B8C295E758A}" type="pres">
      <dgm:prSet presAssocID="{DA27BB03-335D-464A-8E9B-B7E1D01476DC}" presName="linNode" presStyleCnt="0"/>
      <dgm:spPr/>
    </dgm:pt>
    <dgm:pt modelId="{DDE6C197-3336-4347-8BCD-CCE093D1C68F}" type="pres">
      <dgm:prSet presAssocID="{DA27BB03-335D-464A-8E9B-B7E1D01476D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D4283FA-5EEF-4EE0-BECB-97FF90EDB4B8}" type="pres">
      <dgm:prSet presAssocID="{DA27BB03-335D-464A-8E9B-B7E1D01476DC}" presName="descendantText" presStyleLbl="alignAccFollowNode1" presStyleIdx="1" presStyleCnt="3">
        <dgm:presLayoutVars>
          <dgm:bulletEnabled val="1"/>
        </dgm:presLayoutVars>
      </dgm:prSet>
      <dgm:spPr/>
    </dgm:pt>
    <dgm:pt modelId="{857BD06C-F492-4B37-996F-A3E78DA49320}" type="pres">
      <dgm:prSet presAssocID="{324EF448-4915-46A5-919D-5B00D34EFC8C}" presName="sp" presStyleCnt="0"/>
      <dgm:spPr/>
    </dgm:pt>
    <dgm:pt modelId="{5472BB82-8750-452C-8431-D3CFDD3BF0A5}" type="pres">
      <dgm:prSet presAssocID="{B130C004-B5F4-4263-9ADC-8BE2F062E2D9}" presName="linNode" presStyleCnt="0"/>
      <dgm:spPr/>
    </dgm:pt>
    <dgm:pt modelId="{B5039290-E26C-41BD-ABA5-CB4960ABA9D8}" type="pres">
      <dgm:prSet presAssocID="{B130C004-B5F4-4263-9ADC-8BE2F062E2D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4268FB8-7CEA-450C-83A2-14F1DD0190D5}" type="pres">
      <dgm:prSet presAssocID="{B130C004-B5F4-4263-9ADC-8BE2F062E2D9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69095B02-119D-4A36-A92C-3A7F4AFE6C58}" type="presOf" srcId="{24AFCFB3-090D-4CC8-AFE3-BFEE0B2527BE}" destId="{24268FB8-7CEA-450C-83A2-14F1DD0190D5}" srcOrd="0" destOrd="0" presId="urn:microsoft.com/office/officeart/2005/8/layout/vList5"/>
    <dgm:cxn modelId="{68EAE918-BA70-40FB-A5C4-1989AA04A817}" srcId="{DA27BB03-335D-464A-8E9B-B7E1D01476DC}" destId="{A5A472AA-CCE0-43CD-8BD9-E2F2495E83DB}" srcOrd="0" destOrd="0" parTransId="{D3A10EDD-83A7-4AC8-AB61-3D7779FAFB93}" sibTransId="{2BCF647D-4585-424B-BC0B-C1185AA70C07}"/>
    <dgm:cxn modelId="{FDFFD019-EA7F-4DF8-A3CC-D4C2AA73FAA2}" srcId="{33F3943B-03CD-457A-8144-B7C2D18F4997}" destId="{C3130C37-40F2-4656-B6B3-29B071E06FB7}" srcOrd="0" destOrd="0" parTransId="{31FE5443-9454-428C-B8C0-79E0B277DFEA}" sibTransId="{C8DF1FE8-7661-4DC3-8C7E-6D04D2454A36}"/>
    <dgm:cxn modelId="{DFB90422-385B-4DBD-809A-C6AFA1A7380F}" srcId="{B130C004-B5F4-4263-9ADC-8BE2F062E2D9}" destId="{24AFCFB3-090D-4CC8-AFE3-BFEE0B2527BE}" srcOrd="0" destOrd="0" parTransId="{6D3B7AC2-093C-4193-B2C4-70EA2A9668DF}" sibTransId="{5CDC685F-46F3-4C8E-A406-3664B3B76C17}"/>
    <dgm:cxn modelId="{47262435-CD37-4628-81B6-2160671A49AB}" srcId="{33F3943B-03CD-457A-8144-B7C2D18F4997}" destId="{DA27BB03-335D-464A-8E9B-B7E1D01476DC}" srcOrd="1" destOrd="0" parTransId="{3FFCCE4A-BE58-44A4-8A27-49830045DF66}" sibTransId="{324EF448-4915-46A5-919D-5B00D34EFC8C}"/>
    <dgm:cxn modelId="{AE4C295B-35E6-4783-BB9F-504271CDC470}" type="presOf" srcId="{B130C004-B5F4-4263-9ADC-8BE2F062E2D9}" destId="{B5039290-E26C-41BD-ABA5-CB4960ABA9D8}" srcOrd="0" destOrd="0" presId="urn:microsoft.com/office/officeart/2005/8/layout/vList5"/>
    <dgm:cxn modelId="{F5655F5F-330B-4715-A1AB-D48C5641F452}" type="presOf" srcId="{33F3943B-03CD-457A-8144-B7C2D18F4997}" destId="{9C4B3CBE-721E-494E-8B1D-139A63E2B856}" srcOrd="0" destOrd="0" presId="urn:microsoft.com/office/officeart/2005/8/layout/vList5"/>
    <dgm:cxn modelId="{B86C5656-3330-4949-AD64-0F2D56424E0A}" type="presOf" srcId="{A5A472AA-CCE0-43CD-8BD9-E2F2495E83DB}" destId="{6D4283FA-5EEF-4EE0-BECB-97FF90EDB4B8}" srcOrd="0" destOrd="0" presId="urn:microsoft.com/office/officeart/2005/8/layout/vList5"/>
    <dgm:cxn modelId="{BB339C77-DE3A-446C-B5A0-65F89C1573AF}" type="presOf" srcId="{DA27BB03-335D-464A-8E9B-B7E1D01476DC}" destId="{DDE6C197-3336-4347-8BCD-CCE093D1C68F}" srcOrd="0" destOrd="0" presId="urn:microsoft.com/office/officeart/2005/8/layout/vList5"/>
    <dgm:cxn modelId="{94192A59-A2D8-4149-B707-C8AA46B1E0A9}" srcId="{C3130C37-40F2-4656-B6B3-29B071E06FB7}" destId="{AA907266-C69E-4F9E-ADFC-458E2A6F0845}" srcOrd="0" destOrd="0" parTransId="{71787F37-421B-4ED5-BF92-5A49EB0D9974}" sibTransId="{2C03DA4E-E037-497A-B4DC-6238A5D8719D}"/>
    <dgm:cxn modelId="{D34259B4-03D0-4B1E-9634-C7C335B75A84}" type="presOf" srcId="{AA907266-C69E-4F9E-ADFC-458E2A6F0845}" destId="{E3839FE9-7E79-404F-8C52-9C43D34CA935}" srcOrd="0" destOrd="0" presId="urn:microsoft.com/office/officeart/2005/8/layout/vList5"/>
    <dgm:cxn modelId="{F16FB7C4-8CA7-4ACD-82BB-79A5487CA18B}" srcId="{33F3943B-03CD-457A-8144-B7C2D18F4997}" destId="{B130C004-B5F4-4263-9ADC-8BE2F062E2D9}" srcOrd="2" destOrd="0" parTransId="{D1DADDB9-4A8C-43E8-8D96-BDB11BF865C6}" sibTransId="{B4CD9508-894A-4F23-99D5-91A9AE368393}"/>
    <dgm:cxn modelId="{0887D2C9-829A-4D09-BE3D-433ED220F7E9}" srcId="{B130C004-B5F4-4263-9ADC-8BE2F062E2D9}" destId="{FBF3E78D-64AC-4D15-AD3C-BB71683A0811}" srcOrd="1" destOrd="0" parTransId="{8074AB51-01B1-4B58-81BD-CA8528229D53}" sibTransId="{07A8307D-F307-4FE4-A9E4-88D3997DD965}"/>
    <dgm:cxn modelId="{20089FE2-934E-41C0-96AC-718B63EBABDF}" type="presOf" srcId="{FBF3E78D-64AC-4D15-AD3C-BB71683A0811}" destId="{24268FB8-7CEA-450C-83A2-14F1DD0190D5}" srcOrd="0" destOrd="1" presId="urn:microsoft.com/office/officeart/2005/8/layout/vList5"/>
    <dgm:cxn modelId="{918401F0-B4E1-4FDE-8611-1D88A2E09B0A}" type="presOf" srcId="{C3130C37-40F2-4656-B6B3-29B071E06FB7}" destId="{8DBBC236-7E25-48A1-B3FA-D63FE3C9FB67}" srcOrd="0" destOrd="0" presId="urn:microsoft.com/office/officeart/2005/8/layout/vList5"/>
    <dgm:cxn modelId="{1E0E959E-75D6-4585-9BFD-AC33F9E7BCB3}" type="presParOf" srcId="{9C4B3CBE-721E-494E-8B1D-139A63E2B856}" destId="{5951C7C4-B0B2-4DD2-B628-F449DAA120CF}" srcOrd="0" destOrd="0" presId="urn:microsoft.com/office/officeart/2005/8/layout/vList5"/>
    <dgm:cxn modelId="{B32701CD-F33E-4A60-AEB5-CD2A1CC74D9D}" type="presParOf" srcId="{5951C7C4-B0B2-4DD2-B628-F449DAA120CF}" destId="{8DBBC236-7E25-48A1-B3FA-D63FE3C9FB67}" srcOrd="0" destOrd="0" presId="urn:microsoft.com/office/officeart/2005/8/layout/vList5"/>
    <dgm:cxn modelId="{5BD0F133-965F-4DC0-B4C4-8981BC3B7219}" type="presParOf" srcId="{5951C7C4-B0B2-4DD2-B628-F449DAA120CF}" destId="{E3839FE9-7E79-404F-8C52-9C43D34CA935}" srcOrd="1" destOrd="0" presId="urn:microsoft.com/office/officeart/2005/8/layout/vList5"/>
    <dgm:cxn modelId="{B0AF0D93-823A-4E05-A215-ABB12CD89E17}" type="presParOf" srcId="{9C4B3CBE-721E-494E-8B1D-139A63E2B856}" destId="{AB3F10B0-97F1-4865-8B17-11C39D214FA5}" srcOrd="1" destOrd="0" presId="urn:microsoft.com/office/officeart/2005/8/layout/vList5"/>
    <dgm:cxn modelId="{59EB4E89-0EB2-477B-97E9-3AC644EFCCDE}" type="presParOf" srcId="{9C4B3CBE-721E-494E-8B1D-139A63E2B856}" destId="{C42B9E96-4320-4725-8B2A-6B8C295E758A}" srcOrd="2" destOrd="0" presId="urn:microsoft.com/office/officeart/2005/8/layout/vList5"/>
    <dgm:cxn modelId="{2BEC8EA2-BEDC-42F3-B318-439DFA92082F}" type="presParOf" srcId="{C42B9E96-4320-4725-8B2A-6B8C295E758A}" destId="{DDE6C197-3336-4347-8BCD-CCE093D1C68F}" srcOrd="0" destOrd="0" presId="urn:microsoft.com/office/officeart/2005/8/layout/vList5"/>
    <dgm:cxn modelId="{54607305-0503-49BD-9FB1-132B16779199}" type="presParOf" srcId="{C42B9E96-4320-4725-8B2A-6B8C295E758A}" destId="{6D4283FA-5EEF-4EE0-BECB-97FF90EDB4B8}" srcOrd="1" destOrd="0" presId="urn:microsoft.com/office/officeart/2005/8/layout/vList5"/>
    <dgm:cxn modelId="{ACD23A6D-2A23-4883-BB66-FC9DF0560943}" type="presParOf" srcId="{9C4B3CBE-721E-494E-8B1D-139A63E2B856}" destId="{857BD06C-F492-4B37-996F-A3E78DA49320}" srcOrd="3" destOrd="0" presId="urn:microsoft.com/office/officeart/2005/8/layout/vList5"/>
    <dgm:cxn modelId="{D25BC2FE-7A92-42AD-AD64-BD77F691082D}" type="presParOf" srcId="{9C4B3CBE-721E-494E-8B1D-139A63E2B856}" destId="{5472BB82-8750-452C-8431-D3CFDD3BF0A5}" srcOrd="4" destOrd="0" presId="urn:microsoft.com/office/officeart/2005/8/layout/vList5"/>
    <dgm:cxn modelId="{40761F9B-B6E1-4280-A91E-C95D4F4AA375}" type="presParOf" srcId="{5472BB82-8750-452C-8431-D3CFDD3BF0A5}" destId="{B5039290-E26C-41BD-ABA5-CB4960ABA9D8}" srcOrd="0" destOrd="0" presId="urn:microsoft.com/office/officeart/2005/8/layout/vList5"/>
    <dgm:cxn modelId="{F7BBB0AB-6FBE-4BA4-BED5-AC8AA64C1174}" type="presParOf" srcId="{5472BB82-8750-452C-8431-D3CFDD3BF0A5}" destId="{24268FB8-7CEA-450C-83A2-14F1DD0190D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F3943B-03CD-457A-8144-B7C2D18F49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3130C37-40F2-4656-B6B3-29B071E06FB7}">
      <dgm:prSet phldrT="[Text]" custT="1"/>
      <dgm:spPr>
        <a:solidFill>
          <a:srgbClr val="63A615"/>
        </a:solidFill>
      </dgm:spPr>
      <dgm:t>
        <a:bodyPr/>
        <a:lstStyle/>
        <a:p>
          <a:r>
            <a:rPr lang="de-DE" sz="1600"/>
            <a:t>Bisher umgesetzt (MU + LS)</a:t>
          </a:r>
        </a:p>
      </dgm:t>
    </dgm:pt>
    <dgm:pt modelId="{31FE5443-9454-428C-B8C0-79E0B277DFEA}" type="parTrans" cxnId="{FDFFD019-EA7F-4DF8-A3CC-D4C2AA73FAA2}">
      <dgm:prSet/>
      <dgm:spPr/>
      <dgm:t>
        <a:bodyPr/>
        <a:lstStyle/>
        <a:p>
          <a:endParaRPr lang="de-DE" sz="1600"/>
        </a:p>
      </dgm:t>
    </dgm:pt>
    <dgm:pt modelId="{C8DF1FE8-7661-4DC3-8C7E-6D04D2454A36}" type="sibTrans" cxnId="{FDFFD019-EA7F-4DF8-A3CC-D4C2AA73FAA2}">
      <dgm:prSet/>
      <dgm:spPr/>
      <dgm:t>
        <a:bodyPr/>
        <a:lstStyle/>
        <a:p>
          <a:endParaRPr lang="de-DE" sz="1600"/>
        </a:p>
      </dgm:t>
    </dgm:pt>
    <dgm:pt modelId="{AA907266-C69E-4F9E-ADFC-458E2A6F0845}">
      <dgm:prSet phldrT="[Text]" custT="1"/>
      <dgm:spPr/>
      <dgm:t>
        <a:bodyPr/>
        <a:lstStyle/>
        <a:p>
          <a:pPr algn="l"/>
          <a:r>
            <a:rPr lang="de-DE" sz="1300"/>
            <a:t>LSW: insg. 1.205 Meter</a:t>
          </a:r>
        </a:p>
      </dgm:t>
    </dgm:pt>
    <dgm:pt modelId="{71787F37-421B-4ED5-BF92-5A49EB0D9974}" type="parTrans" cxnId="{94192A59-A2D8-4149-B707-C8AA46B1E0A9}">
      <dgm:prSet/>
      <dgm:spPr/>
      <dgm:t>
        <a:bodyPr/>
        <a:lstStyle/>
        <a:p>
          <a:endParaRPr lang="de-DE" sz="1600"/>
        </a:p>
      </dgm:t>
    </dgm:pt>
    <dgm:pt modelId="{2C03DA4E-E037-497A-B4DC-6238A5D8719D}" type="sibTrans" cxnId="{94192A59-A2D8-4149-B707-C8AA46B1E0A9}">
      <dgm:prSet/>
      <dgm:spPr/>
      <dgm:t>
        <a:bodyPr/>
        <a:lstStyle/>
        <a:p>
          <a:endParaRPr lang="de-DE" sz="1600"/>
        </a:p>
      </dgm:t>
    </dgm:pt>
    <dgm:pt modelId="{DA27BB03-335D-464A-8E9B-B7E1D01476DC}">
      <dgm:prSet phldrT="[Text]" custT="1"/>
      <dgm:spPr>
        <a:solidFill>
          <a:srgbClr val="309FD1"/>
        </a:solidFill>
      </dgm:spPr>
      <dgm:t>
        <a:bodyPr/>
        <a:lstStyle/>
        <a:p>
          <a:r>
            <a:rPr lang="de-DE" sz="1600"/>
            <a:t>Derzeit in Planung </a:t>
          </a:r>
        </a:p>
        <a:p>
          <a:r>
            <a:rPr lang="de-DE" sz="1600"/>
            <a:t>(LS-Projekt DD-Pieschen /Neustadt)</a:t>
          </a:r>
        </a:p>
      </dgm:t>
    </dgm:pt>
    <dgm:pt modelId="{3FFCCE4A-BE58-44A4-8A27-49830045DF66}" type="parTrans" cxnId="{47262435-CD37-4628-81B6-2160671A49AB}">
      <dgm:prSet/>
      <dgm:spPr/>
      <dgm:t>
        <a:bodyPr/>
        <a:lstStyle/>
        <a:p>
          <a:endParaRPr lang="de-DE" sz="1600"/>
        </a:p>
      </dgm:t>
    </dgm:pt>
    <dgm:pt modelId="{324EF448-4915-46A5-919D-5B00D34EFC8C}" type="sibTrans" cxnId="{47262435-CD37-4628-81B6-2160671A49AB}">
      <dgm:prSet/>
      <dgm:spPr/>
      <dgm:t>
        <a:bodyPr/>
        <a:lstStyle/>
        <a:p>
          <a:endParaRPr lang="de-DE" sz="1600"/>
        </a:p>
      </dgm:t>
    </dgm:pt>
    <dgm:pt modelId="{A5A472AA-CCE0-43CD-8BD9-E2F2495E83DB}">
      <dgm:prSet phldrT="[Text]" custT="1"/>
      <dgm:spPr/>
      <dgm:t>
        <a:bodyPr/>
        <a:lstStyle/>
        <a:p>
          <a:pPr algn="l"/>
          <a:r>
            <a:rPr lang="de-DE" sz="1200"/>
            <a:t>LSW: insg. 7.180 Meter</a:t>
          </a:r>
        </a:p>
      </dgm:t>
    </dgm:pt>
    <dgm:pt modelId="{D3A10EDD-83A7-4AC8-AB61-3D7779FAFB93}" type="parTrans" cxnId="{68EAE918-BA70-40FB-A5C4-1989AA04A817}">
      <dgm:prSet/>
      <dgm:spPr/>
      <dgm:t>
        <a:bodyPr/>
        <a:lstStyle/>
        <a:p>
          <a:endParaRPr lang="de-DE" sz="1600"/>
        </a:p>
      </dgm:t>
    </dgm:pt>
    <dgm:pt modelId="{2BCF647D-4585-424B-BC0B-C1185AA70C07}" type="sibTrans" cxnId="{68EAE918-BA70-40FB-A5C4-1989AA04A817}">
      <dgm:prSet/>
      <dgm:spPr/>
      <dgm:t>
        <a:bodyPr/>
        <a:lstStyle/>
        <a:p>
          <a:endParaRPr lang="de-DE" sz="1600"/>
        </a:p>
      </dgm:t>
    </dgm:pt>
    <dgm:pt modelId="{ECE65B8A-C263-4A85-ADFF-D0B22860DE2C}">
      <dgm:prSet custT="1"/>
      <dgm:spPr/>
      <dgm:t>
        <a:bodyPr/>
        <a:lstStyle/>
        <a:p>
          <a:pPr algn="l"/>
          <a:r>
            <a:rPr lang="de-DE" sz="1300"/>
            <a:t>SSD: insg. 6.380 Meter</a:t>
          </a:r>
        </a:p>
      </dgm:t>
    </dgm:pt>
    <dgm:pt modelId="{9167C883-3AFC-48B0-A916-F642CAB67B08}" type="parTrans" cxnId="{1DFB5D76-1C5B-4F9E-AC58-2A908B8378A2}">
      <dgm:prSet/>
      <dgm:spPr/>
      <dgm:t>
        <a:bodyPr/>
        <a:lstStyle/>
        <a:p>
          <a:endParaRPr lang="de-DE"/>
        </a:p>
      </dgm:t>
    </dgm:pt>
    <dgm:pt modelId="{DDC73FB7-620F-4951-9F6A-09B25CF09523}" type="sibTrans" cxnId="{1DFB5D76-1C5B-4F9E-AC58-2A908B8378A2}">
      <dgm:prSet/>
      <dgm:spPr/>
      <dgm:t>
        <a:bodyPr/>
        <a:lstStyle/>
        <a:p>
          <a:endParaRPr lang="de-DE"/>
        </a:p>
      </dgm:t>
    </dgm:pt>
    <dgm:pt modelId="{5535A4A6-B929-4053-8A79-DAC5D5B8B048}">
      <dgm:prSet custT="1"/>
      <dgm:spPr/>
      <dgm:t>
        <a:bodyPr/>
        <a:lstStyle/>
        <a:p>
          <a:pPr algn="l"/>
          <a:r>
            <a:rPr lang="de-DE" sz="1300"/>
            <a:t>Passiv: insg. 430 WE (Wohneinheiten)</a:t>
          </a:r>
        </a:p>
      </dgm:t>
    </dgm:pt>
    <dgm:pt modelId="{60605383-5607-435B-9183-F4946AD06D5D}" type="parTrans" cxnId="{48A5154E-1FBA-47CF-8798-EA8D5506439D}">
      <dgm:prSet/>
      <dgm:spPr/>
      <dgm:t>
        <a:bodyPr/>
        <a:lstStyle/>
        <a:p>
          <a:endParaRPr lang="de-DE"/>
        </a:p>
      </dgm:t>
    </dgm:pt>
    <dgm:pt modelId="{71D68389-85C6-4367-8F0B-AA4FF2643B90}" type="sibTrans" cxnId="{48A5154E-1FBA-47CF-8798-EA8D5506439D}">
      <dgm:prSet/>
      <dgm:spPr/>
      <dgm:t>
        <a:bodyPr/>
        <a:lstStyle/>
        <a:p>
          <a:endParaRPr lang="de-DE"/>
        </a:p>
      </dgm:t>
    </dgm:pt>
    <dgm:pt modelId="{04B7AA97-8FB3-443B-9180-A1C408E5C557}">
      <dgm:prSet custT="1"/>
      <dgm:spPr/>
      <dgm:t>
        <a:bodyPr/>
        <a:lstStyle/>
        <a:p>
          <a:pPr algn="l"/>
          <a:r>
            <a:rPr lang="de-DE" sz="1200"/>
            <a:t>Baubeginn: </a:t>
          </a:r>
          <a:r>
            <a:rPr lang="de-DE" sz="1200" err="1"/>
            <a:t>vsl</a:t>
          </a:r>
          <a:r>
            <a:rPr lang="de-DE" sz="1200"/>
            <a:t>. im Jahr 2031         </a:t>
          </a:r>
          <a:r>
            <a:rPr lang="de-DE" sz="900"/>
            <a:t>(abhängig von Sperrpausenverfügbarkeit + ausreichende Finanzierung BHH)</a:t>
          </a:r>
        </a:p>
      </dgm:t>
    </dgm:pt>
    <dgm:pt modelId="{263003FD-D151-4116-A845-7A7C31F547D9}" type="parTrans" cxnId="{2E7A82E6-38A7-4CC5-AD11-2E6AE7CB064D}">
      <dgm:prSet/>
      <dgm:spPr/>
      <dgm:t>
        <a:bodyPr/>
        <a:lstStyle/>
        <a:p>
          <a:endParaRPr lang="de-DE"/>
        </a:p>
      </dgm:t>
    </dgm:pt>
    <dgm:pt modelId="{265A96CF-DA10-4149-91ED-8315B2CA2B4E}" type="sibTrans" cxnId="{2E7A82E6-38A7-4CC5-AD11-2E6AE7CB064D}">
      <dgm:prSet/>
      <dgm:spPr/>
      <dgm:t>
        <a:bodyPr/>
        <a:lstStyle/>
        <a:p>
          <a:endParaRPr lang="de-DE"/>
        </a:p>
      </dgm:t>
    </dgm:pt>
    <dgm:pt modelId="{D121CCE4-5F6B-40A8-9985-0FD9D4B1DB11}">
      <dgm:prSet phldrT="[Text]" custT="1"/>
      <dgm:spPr/>
      <dgm:t>
        <a:bodyPr/>
        <a:lstStyle/>
        <a:p>
          <a:pPr algn="l"/>
          <a:r>
            <a:rPr lang="de-DE" sz="1200"/>
            <a:t>Investitionen: ca. 18 Mio. Euro</a:t>
          </a:r>
        </a:p>
      </dgm:t>
    </dgm:pt>
    <dgm:pt modelId="{26B290F5-CDB7-47D0-8FBF-B5E0D033ADB9}" type="parTrans" cxnId="{E0ACF6D5-B2A5-4E3D-9211-A8F1F00B0F01}">
      <dgm:prSet/>
      <dgm:spPr/>
      <dgm:t>
        <a:bodyPr/>
        <a:lstStyle/>
        <a:p>
          <a:endParaRPr lang="de-DE"/>
        </a:p>
      </dgm:t>
    </dgm:pt>
    <dgm:pt modelId="{8E86700B-65B4-44EC-85D1-1027FE410CC9}" type="sibTrans" cxnId="{E0ACF6D5-B2A5-4E3D-9211-A8F1F00B0F01}">
      <dgm:prSet/>
      <dgm:spPr/>
      <dgm:t>
        <a:bodyPr/>
        <a:lstStyle/>
        <a:p>
          <a:endParaRPr lang="de-DE"/>
        </a:p>
      </dgm:t>
    </dgm:pt>
    <dgm:pt modelId="{9C4B3CBE-721E-494E-8B1D-139A63E2B856}" type="pres">
      <dgm:prSet presAssocID="{33F3943B-03CD-457A-8144-B7C2D18F4997}" presName="Name0" presStyleCnt="0">
        <dgm:presLayoutVars>
          <dgm:dir/>
          <dgm:animLvl val="lvl"/>
          <dgm:resizeHandles val="exact"/>
        </dgm:presLayoutVars>
      </dgm:prSet>
      <dgm:spPr/>
    </dgm:pt>
    <dgm:pt modelId="{5951C7C4-B0B2-4DD2-B628-F449DAA120CF}" type="pres">
      <dgm:prSet presAssocID="{C3130C37-40F2-4656-B6B3-29B071E06FB7}" presName="linNode" presStyleCnt="0"/>
      <dgm:spPr/>
    </dgm:pt>
    <dgm:pt modelId="{8DBBC236-7E25-48A1-B3FA-D63FE3C9FB67}" type="pres">
      <dgm:prSet presAssocID="{C3130C37-40F2-4656-B6B3-29B071E06FB7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E3839FE9-7E79-404F-8C52-9C43D34CA935}" type="pres">
      <dgm:prSet presAssocID="{C3130C37-40F2-4656-B6B3-29B071E06FB7}" presName="descendantText" presStyleLbl="alignAccFollowNode1" presStyleIdx="0" presStyleCnt="2">
        <dgm:presLayoutVars>
          <dgm:bulletEnabled val="1"/>
        </dgm:presLayoutVars>
      </dgm:prSet>
      <dgm:spPr/>
    </dgm:pt>
    <dgm:pt modelId="{AB3F10B0-97F1-4865-8B17-11C39D214FA5}" type="pres">
      <dgm:prSet presAssocID="{C8DF1FE8-7661-4DC3-8C7E-6D04D2454A36}" presName="sp" presStyleCnt="0"/>
      <dgm:spPr/>
    </dgm:pt>
    <dgm:pt modelId="{C42B9E96-4320-4725-8B2A-6B8C295E758A}" type="pres">
      <dgm:prSet presAssocID="{DA27BB03-335D-464A-8E9B-B7E1D01476DC}" presName="linNode" presStyleCnt="0"/>
      <dgm:spPr/>
    </dgm:pt>
    <dgm:pt modelId="{DDE6C197-3336-4347-8BCD-CCE093D1C68F}" type="pres">
      <dgm:prSet presAssocID="{DA27BB03-335D-464A-8E9B-B7E1D01476DC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6D4283FA-5EEF-4EE0-BECB-97FF90EDB4B8}" type="pres">
      <dgm:prSet presAssocID="{DA27BB03-335D-464A-8E9B-B7E1D01476DC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68EAE918-BA70-40FB-A5C4-1989AA04A817}" srcId="{DA27BB03-335D-464A-8E9B-B7E1D01476DC}" destId="{A5A472AA-CCE0-43CD-8BD9-E2F2495E83DB}" srcOrd="0" destOrd="0" parTransId="{D3A10EDD-83A7-4AC8-AB61-3D7779FAFB93}" sibTransId="{2BCF647D-4585-424B-BC0B-C1185AA70C07}"/>
    <dgm:cxn modelId="{FDFFD019-EA7F-4DF8-A3CC-D4C2AA73FAA2}" srcId="{33F3943B-03CD-457A-8144-B7C2D18F4997}" destId="{C3130C37-40F2-4656-B6B3-29B071E06FB7}" srcOrd="0" destOrd="0" parTransId="{31FE5443-9454-428C-B8C0-79E0B277DFEA}" sibTransId="{C8DF1FE8-7661-4DC3-8C7E-6D04D2454A36}"/>
    <dgm:cxn modelId="{47262435-CD37-4628-81B6-2160671A49AB}" srcId="{33F3943B-03CD-457A-8144-B7C2D18F4997}" destId="{DA27BB03-335D-464A-8E9B-B7E1D01476DC}" srcOrd="1" destOrd="0" parTransId="{3FFCCE4A-BE58-44A4-8A27-49830045DF66}" sibTransId="{324EF448-4915-46A5-919D-5B00D34EFC8C}"/>
    <dgm:cxn modelId="{F5655F5F-330B-4715-A1AB-D48C5641F452}" type="presOf" srcId="{33F3943B-03CD-457A-8144-B7C2D18F4997}" destId="{9C4B3CBE-721E-494E-8B1D-139A63E2B856}" srcOrd="0" destOrd="0" presId="urn:microsoft.com/office/officeart/2005/8/layout/vList5"/>
    <dgm:cxn modelId="{326D6B67-2C8D-4EC5-AA43-732B86743599}" type="presOf" srcId="{ECE65B8A-C263-4A85-ADFF-D0B22860DE2C}" destId="{E3839FE9-7E79-404F-8C52-9C43D34CA935}" srcOrd="0" destOrd="1" presId="urn:microsoft.com/office/officeart/2005/8/layout/vList5"/>
    <dgm:cxn modelId="{8A358868-671C-4B08-9551-2649B4C67442}" type="presOf" srcId="{04B7AA97-8FB3-443B-9180-A1C408E5C557}" destId="{6D4283FA-5EEF-4EE0-BECB-97FF90EDB4B8}" srcOrd="0" destOrd="2" presId="urn:microsoft.com/office/officeart/2005/8/layout/vList5"/>
    <dgm:cxn modelId="{006BFE68-B36E-448A-961B-1992ECB9C3CB}" type="presOf" srcId="{D121CCE4-5F6B-40A8-9985-0FD9D4B1DB11}" destId="{6D4283FA-5EEF-4EE0-BECB-97FF90EDB4B8}" srcOrd="0" destOrd="1" presId="urn:microsoft.com/office/officeart/2005/8/layout/vList5"/>
    <dgm:cxn modelId="{48A5154E-1FBA-47CF-8798-EA8D5506439D}" srcId="{C3130C37-40F2-4656-B6B3-29B071E06FB7}" destId="{5535A4A6-B929-4053-8A79-DAC5D5B8B048}" srcOrd="2" destOrd="0" parTransId="{60605383-5607-435B-9183-F4946AD06D5D}" sibTransId="{71D68389-85C6-4367-8F0B-AA4FF2643B90}"/>
    <dgm:cxn modelId="{4187AC70-7661-4834-9FAD-BB6F356DAC55}" type="presOf" srcId="{5535A4A6-B929-4053-8A79-DAC5D5B8B048}" destId="{E3839FE9-7E79-404F-8C52-9C43D34CA935}" srcOrd="0" destOrd="2" presId="urn:microsoft.com/office/officeart/2005/8/layout/vList5"/>
    <dgm:cxn modelId="{1DFB5D76-1C5B-4F9E-AC58-2A908B8378A2}" srcId="{C3130C37-40F2-4656-B6B3-29B071E06FB7}" destId="{ECE65B8A-C263-4A85-ADFF-D0B22860DE2C}" srcOrd="1" destOrd="0" parTransId="{9167C883-3AFC-48B0-A916-F642CAB67B08}" sibTransId="{DDC73FB7-620F-4951-9F6A-09B25CF09523}"/>
    <dgm:cxn modelId="{B86C5656-3330-4949-AD64-0F2D56424E0A}" type="presOf" srcId="{A5A472AA-CCE0-43CD-8BD9-E2F2495E83DB}" destId="{6D4283FA-5EEF-4EE0-BECB-97FF90EDB4B8}" srcOrd="0" destOrd="0" presId="urn:microsoft.com/office/officeart/2005/8/layout/vList5"/>
    <dgm:cxn modelId="{BB339C77-DE3A-446C-B5A0-65F89C1573AF}" type="presOf" srcId="{DA27BB03-335D-464A-8E9B-B7E1D01476DC}" destId="{DDE6C197-3336-4347-8BCD-CCE093D1C68F}" srcOrd="0" destOrd="0" presId="urn:microsoft.com/office/officeart/2005/8/layout/vList5"/>
    <dgm:cxn modelId="{94192A59-A2D8-4149-B707-C8AA46B1E0A9}" srcId="{C3130C37-40F2-4656-B6B3-29B071E06FB7}" destId="{AA907266-C69E-4F9E-ADFC-458E2A6F0845}" srcOrd="0" destOrd="0" parTransId="{71787F37-421B-4ED5-BF92-5A49EB0D9974}" sibTransId="{2C03DA4E-E037-497A-B4DC-6238A5D8719D}"/>
    <dgm:cxn modelId="{D34259B4-03D0-4B1E-9634-C7C335B75A84}" type="presOf" srcId="{AA907266-C69E-4F9E-ADFC-458E2A6F0845}" destId="{E3839FE9-7E79-404F-8C52-9C43D34CA935}" srcOrd="0" destOrd="0" presId="urn:microsoft.com/office/officeart/2005/8/layout/vList5"/>
    <dgm:cxn modelId="{E0ACF6D5-B2A5-4E3D-9211-A8F1F00B0F01}" srcId="{DA27BB03-335D-464A-8E9B-B7E1D01476DC}" destId="{D121CCE4-5F6B-40A8-9985-0FD9D4B1DB11}" srcOrd="1" destOrd="0" parTransId="{26B290F5-CDB7-47D0-8FBF-B5E0D033ADB9}" sibTransId="{8E86700B-65B4-44EC-85D1-1027FE410CC9}"/>
    <dgm:cxn modelId="{2E7A82E6-38A7-4CC5-AD11-2E6AE7CB064D}" srcId="{DA27BB03-335D-464A-8E9B-B7E1D01476DC}" destId="{04B7AA97-8FB3-443B-9180-A1C408E5C557}" srcOrd="2" destOrd="0" parTransId="{263003FD-D151-4116-A845-7A7C31F547D9}" sibTransId="{265A96CF-DA10-4149-91ED-8315B2CA2B4E}"/>
    <dgm:cxn modelId="{918401F0-B4E1-4FDE-8611-1D88A2E09B0A}" type="presOf" srcId="{C3130C37-40F2-4656-B6B3-29B071E06FB7}" destId="{8DBBC236-7E25-48A1-B3FA-D63FE3C9FB67}" srcOrd="0" destOrd="0" presId="urn:microsoft.com/office/officeart/2005/8/layout/vList5"/>
    <dgm:cxn modelId="{1E0E959E-75D6-4585-9BFD-AC33F9E7BCB3}" type="presParOf" srcId="{9C4B3CBE-721E-494E-8B1D-139A63E2B856}" destId="{5951C7C4-B0B2-4DD2-B628-F449DAA120CF}" srcOrd="0" destOrd="0" presId="urn:microsoft.com/office/officeart/2005/8/layout/vList5"/>
    <dgm:cxn modelId="{B32701CD-F33E-4A60-AEB5-CD2A1CC74D9D}" type="presParOf" srcId="{5951C7C4-B0B2-4DD2-B628-F449DAA120CF}" destId="{8DBBC236-7E25-48A1-B3FA-D63FE3C9FB67}" srcOrd="0" destOrd="0" presId="urn:microsoft.com/office/officeart/2005/8/layout/vList5"/>
    <dgm:cxn modelId="{5BD0F133-965F-4DC0-B4C4-8981BC3B7219}" type="presParOf" srcId="{5951C7C4-B0B2-4DD2-B628-F449DAA120CF}" destId="{E3839FE9-7E79-404F-8C52-9C43D34CA935}" srcOrd="1" destOrd="0" presId="urn:microsoft.com/office/officeart/2005/8/layout/vList5"/>
    <dgm:cxn modelId="{B0AF0D93-823A-4E05-A215-ABB12CD89E17}" type="presParOf" srcId="{9C4B3CBE-721E-494E-8B1D-139A63E2B856}" destId="{AB3F10B0-97F1-4865-8B17-11C39D214FA5}" srcOrd="1" destOrd="0" presId="urn:microsoft.com/office/officeart/2005/8/layout/vList5"/>
    <dgm:cxn modelId="{59EB4E89-0EB2-477B-97E9-3AC644EFCCDE}" type="presParOf" srcId="{9C4B3CBE-721E-494E-8B1D-139A63E2B856}" destId="{C42B9E96-4320-4725-8B2A-6B8C295E758A}" srcOrd="2" destOrd="0" presId="urn:microsoft.com/office/officeart/2005/8/layout/vList5"/>
    <dgm:cxn modelId="{2BEC8EA2-BEDC-42F3-B318-439DFA92082F}" type="presParOf" srcId="{C42B9E96-4320-4725-8B2A-6B8C295E758A}" destId="{DDE6C197-3336-4347-8BCD-CCE093D1C68F}" srcOrd="0" destOrd="0" presId="urn:microsoft.com/office/officeart/2005/8/layout/vList5"/>
    <dgm:cxn modelId="{54607305-0503-49BD-9FB1-132B16779199}" type="presParOf" srcId="{C42B9E96-4320-4725-8B2A-6B8C295E758A}" destId="{6D4283FA-5EEF-4EE0-BECB-97FF90EDB4B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47AE36-C14F-419E-BCF8-3F58B1D812BD}">
      <dsp:nvSpPr>
        <dsp:cNvPr id="0" name=""/>
        <dsp:cNvSpPr/>
      </dsp:nvSpPr>
      <dsp:spPr>
        <a:xfrm>
          <a:off x="586" y="1694847"/>
          <a:ext cx="2684115" cy="129025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1999: Start des bundesweiten Lärmsanierungs-programms</a:t>
          </a:r>
        </a:p>
      </dsp:txBody>
      <dsp:txXfrm>
        <a:off x="586" y="1694847"/>
        <a:ext cx="2361552" cy="1290254"/>
      </dsp:txXfrm>
    </dsp:sp>
    <dsp:sp modelId="{D0930EC4-B6CD-406F-8578-54D2EF78E3B5}">
      <dsp:nvSpPr>
        <dsp:cNvPr id="0" name=""/>
        <dsp:cNvSpPr/>
      </dsp:nvSpPr>
      <dsp:spPr>
        <a:xfrm>
          <a:off x="2039574" y="1694847"/>
          <a:ext cx="3642968" cy="129025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2002-2005: Jahrhundertflut an der Elbe – Erste passive Lärmsanierungs-</a:t>
          </a:r>
          <a:r>
            <a:rPr lang="de-DE" sz="1600" kern="1200" err="1"/>
            <a:t>maßnahmen</a:t>
          </a:r>
          <a:r>
            <a:rPr lang="de-DE" sz="1600" kern="1200"/>
            <a:t> im Elbtal</a:t>
          </a:r>
        </a:p>
      </dsp:txBody>
      <dsp:txXfrm>
        <a:off x="2684701" y="1694847"/>
        <a:ext cx="2352714" cy="1290254"/>
      </dsp:txXfrm>
    </dsp:sp>
    <dsp:sp modelId="{DAD40D77-4F0B-4AA2-8BFB-318AF1A44172}">
      <dsp:nvSpPr>
        <dsp:cNvPr id="0" name=""/>
        <dsp:cNvSpPr/>
      </dsp:nvSpPr>
      <dsp:spPr>
        <a:xfrm>
          <a:off x="5037416" y="1694847"/>
          <a:ext cx="3830539" cy="129025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2018/19: Abschlussbericht   Machbarkeitsuntersuchung Elbtal – Start der aktiven Lärmsanierungs-</a:t>
          </a:r>
          <a:r>
            <a:rPr lang="de-DE" sz="1600" kern="1200" err="1"/>
            <a:t>maßnahmen</a:t>
          </a:r>
          <a:endParaRPr lang="de-DE" sz="1600" kern="1200"/>
        </a:p>
      </dsp:txBody>
      <dsp:txXfrm>
        <a:off x="5682543" y="1694847"/>
        <a:ext cx="2540285" cy="1290254"/>
      </dsp:txXfrm>
    </dsp:sp>
    <dsp:sp modelId="{62353928-94C0-43A1-A8BE-554732038388}">
      <dsp:nvSpPr>
        <dsp:cNvPr id="0" name=""/>
        <dsp:cNvSpPr/>
      </dsp:nvSpPr>
      <dsp:spPr>
        <a:xfrm>
          <a:off x="8222828" y="1694847"/>
          <a:ext cx="3225635" cy="129025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2021/22: Start der Lärmsanierungs-projekte Coswig und Weinböhla</a:t>
          </a:r>
        </a:p>
      </dsp:txBody>
      <dsp:txXfrm>
        <a:off x="8867955" y="1694847"/>
        <a:ext cx="1935381" cy="12902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839FE9-7E79-404F-8C52-9C43D34CA935}">
      <dsp:nvSpPr>
        <dsp:cNvPr id="0" name=""/>
        <dsp:cNvSpPr/>
      </dsp:nvSpPr>
      <dsp:spPr>
        <a:xfrm rot="5400000">
          <a:off x="2497897" y="-614598"/>
          <a:ext cx="1432286" cy="30249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400" kern="1200"/>
            <a:t>LSW: insgesamt 490 Meter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400" kern="1200"/>
            <a:t>Sonstige aktive Maßnahmen: insgesamt 210 Meter</a:t>
          </a:r>
        </a:p>
      </dsp:txBody>
      <dsp:txXfrm rot="-5400000">
        <a:off x="1701551" y="251666"/>
        <a:ext cx="2955061" cy="1292450"/>
      </dsp:txXfrm>
    </dsp:sp>
    <dsp:sp modelId="{8DBBC236-7E25-48A1-B3FA-D63FE3C9FB67}">
      <dsp:nvSpPr>
        <dsp:cNvPr id="0" name=""/>
        <dsp:cNvSpPr/>
      </dsp:nvSpPr>
      <dsp:spPr>
        <a:xfrm>
          <a:off x="0" y="2712"/>
          <a:ext cx="1701551" cy="1790357"/>
        </a:xfrm>
        <a:prstGeom prst="roundRect">
          <a:avLst/>
        </a:prstGeom>
        <a:solidFill>
          <a:srgbClr val="EC001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Machbarkeits-untersuchung (MU)</a:t>
          </a:r>
        </a:p>
      </dsp:txBody>
      <dsp:txXfrm>
        <a:off x="83063" y="85775"/>
        <a:ext cx="1535425" cy="1624231"/>
      </dsp:txXfrm>
    </dsp:sp>
    <dsp:sp modelId="{6D4283FA-5EEF-4EE0-BECB-97FF90EDB4B8}">
      <dsp:nvSpPr>
        <dsp:cNvPr id="0" name=""/>
        <dsp:cNvSpPr/>
      </dsp:nvSpPr>
      <dsp:spPr>
        <a:xfrm rot="5400000">
          <a:off x="2497897" y="1265277"/>
          <a:ext cx="1432286" cy="30249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400" kern="1200"/>
            <a:t>LSW: insgesamt 4.100 Meter                   </a:t>
          </a:r>
        </a:p>
      </dsp:txBody>
      <dsp:txXfrm rot="-5400000">
        <a:off x="1701551" y="2131541"/>
        <a:ext cx="2955061" cy="1292450"/>
      </dsp:txXfrm>
    </dsp:sp>
    <dsp:sp modelId="{DDE6C197-3336-4347-8BCD-CCE093D1C68F}">
      <dsp:nvSpPr>
        <dsp:cNvPr id="0" name=""/>
        <dsp:cNvSpPr/>
      </dsp:nvSpPr>
      <dsp:spPr>
        <a:xfrm>
          <a:off x="0" y="1882588"/>
          <a:ext cx="1701551" cy="1790357"/>
        </a:xfrm>
        <a:prstGeom prst="roundRect">
          <a:avLst/>
        </a:prstGeom>
        <a:solidFill>
          <a:srgbClr val="006A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Lärmsanierung (LS)</a:t>
          </a:r>
        </a:p>
      </dsp:txBody>
      <dsp:txXfrm>
        <a:off x="83063" y="1965651"/>
        <a:ext cx="1535425" cy="1624231"/>
      </dsp:txXfrm>
    </dsp:sp>
    <dsp:sp modelId="{24268FB8-7CEA-450C-83A2-14F1DD0190D5}">
      <dsp:nvSpPr>
        <dsp:cNvPr id="0" name=""/>
        <dsp:cNvSpPr/>
      </dsp:nvSpPr>
      <dsp:spPr>
        <a:xfrm rot="5400000">
          <a:off x="2497897" y="3145153"/>
          <a:ext cx="1432286" cy="30249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400" kern="1200"/>
            <a:t>LSW: insgesamt 1.325 Meter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400" kern="1200"/>
        </a:p>
      </dsp:txBody>
      <dsp:txXfrm rot="-5400000">
        <a:off x="1701551" y="4011417"/>
        <a:ext cx="2955061" cy="1292450"/>
      </dsp:txXfrm>
    </dsp:sp>
    <dsp:sp modelId="{B5039290-E26C-41BD-ABA5-CB4960ABA9D8}">
      <dsp:nvSpPr>
        <dsp:cNvPr id="0" name=""/>
        <dsp:cNvSpPr/>
      </dsp:nvSpPr>
      <dsp:spPr>
        <a:xfrm>
          <a:off x="0" y="3762464"/>
          <a:ext cx="1701551" cy="1790357"/>
        </a:xfrm>
        <a:prstGeom prst="roundRect">
          <a:avLst/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Lärmvorsorge (LV)</a:t>
          </a:r>
        </a:p>
      </dsp:txBody>
      <dsp:txXfrm>
        <a:off x="83063" y="3845527"/>
        <a:ext cx="1535425" cy="16242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839FE9-7E79-404F-8C52-9C43D34CA935}">
      <dsp:nvSpPr>
        <dsp:cNvPr id="0" name=""/>
        <dsp:cNvSpPr/>
      </dsp:nvSpPr>
      <dsp:spPr>
        <a:xfrm rot="5400000">
          <a:off x="2497598" y="-614223"/>
          <a:ext cx="1432883" cy="30249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400" kern="1200"/>
            <a:t>LSW: insgesamt 390 Meter</a:t>
          </a:r>
        </a:p>
      </dsp:txBody>
      <dsp:txXfrm rot="-5400000">
        <a:off x="1701550" y="251773"/>
        <a:ext cx="2955031" cy="1292987"/>
      </dsp:txXfrm>
    </dsp:sp>
    <dsp:sp modelId="{8DBBC236-7E25-48A1-B3FA-D63FE3C9FB67}">
      <dsp:nvSpPr>
        <dsp:cNvPr id="0" name=""/>
        <dsp:cNvSpPr/>
      </dsp:nvSpPr>
      <dsp:spPr>
        <a:xfrm>
          <a:off x="0" y="2713"/>
          <a:ext cx="1701550" cy="1791104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Machbarkeits-untersuchung (MU)</a:t>
          </a:r>
        </a:p>
      </dsp:txBody>
      <dsp:txXfrm>
        <a:off x="83063" y="85776"/>
        <a:ext cx="1535424" cy="1624978"/>
      </dsp:txXfrm>
    </dsp:sp>
    <dsp:sp modelId="{6D4283FA-5EEF-4EE0-BECB-97FF90EDB4B8}">
      <dsp:nvSpPr>
        <dsp:cNvPr id="0" name=""/>
        <dsp:cNvSpPr/>
      </dsp:nvSpPr>
      <dsp:spPr>
        <a:xfrm rot="5400000">
          <a:off x="2497598" y="1266435"/>
          <a:ext cx="1432883" cy="30249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400" kern="1200"/>
            <a:t>LSW: insgesamt 3.050 Meter</a:t>
          </a:r>
        </a:p>
      </dsp:txBody>
      <dsp:txXfrm rot="-5400000">
        <a:off x="1701550" y="2132431"/>
        <a:ext cx="2955031" cy="1292987"/>
      </dsp:txXfrm>
    </dsp:sp>
    <dsp:sp modelId="{DDE6C197-3336-4347-8BCD-CCE093D1C68F}">
      <dsp:nvSpPr>
        <dsp:cNvPr id="0" name=""/>
        <dsp:cNvSpPr/>
      </dsp:nvSpPr>
      <dsp:spPr>
        <a:xfrm>
          <a:off x="0" y="1883372"/>
          <a:ext cx="1701550" cy="1791104"/>
        </a:xfrm>
        <a:prstGeom prst="roundRect">
          <a:avLst/>
        </a:prstGeom>
        <a:solidFill>
          <a:srgbClr val="006A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Lärmsanierung (LS)</a:t>
          </a:r>
        </a:p>
      </dsp:txBody>
      <dsp:txXfrm>
        <a:off x="83063" y="1966435"/>
        <a:ext cx="1535424" cy="1624978"/>
      </dsp:txXfrm>
    </dsp:sp>
    <dsp:sp modelId="{24268FB8-7CEA-450C-83A2-14F1DD0190D5}">
      <dsp:nvSpPr>
        <dsp:cNvPr id="0" name=""/>
        <dsp:cNvSpPr/>
      </dsp:nvSpPr>
      <dsp:spPr>
        <a:xfrm rot="5400000">
          <a:off x="2497598" y="3147094"/>
          <a:ext cx="1432883" cy="30249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400" kern="1200"/>
            <a:t>LSW: insgesamt 1.050 Meter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400" kern="1200"/>
        </a:p>
      </dsp:txBody>
      <dsp:txXfrm rot="-5400000">
        <a:off x="1701550" y="4013090"/>
        <a:ext cx="2955031" cy="1292987"/>
      </dsp:txXfrm>
    </dsp:sp>
    <dsp:sp modelId="{B5039290-E26C-41BD-ABA5-CB4960ABA9D8}">
      <dsp:nvSpPr>
        <dsp:cNvPr id="0" name=""/>
        <dsp:cNvSpPr/>
      </dsp:nvSpPr>
      <dsp:spPr>
        <a:xfrm>
          <a:off x="0" y="3764032"/>
          <a:ext cx="1701550" cy="1791104"/>
        </a:xfrm>
        <a:prstGeom prst="roundRect">
          <a:avLst/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Lärmvorsorge (LV)</a:t>
          </a:r>
        </a:p>
      </dsp:txBody>
      <dsp:txXfrm>
        <a:off x="83063" y="3847095"/>
        <a:ext cx="1535424" cy="16249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839FE9-7E79-404F-8C52-9C43D34CA935}">
      <dsp:nvSpPr>
        <dsp:cNvPr id="0" name=""/>
        <dsp:cNvSpPr/>
      </dsp:nvSpPr>
      <dsp:spPr>
        <a:xfrm rot="5400000">
          <a:off x="1872929" y="-36091"/>
          <a:ext cx="2168864" cy="27833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/>
            <a:t>LSW: insg. 1.205 Meter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/>
            <a:t>SSD: insg. 6.380 Meter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/>
            <a:t>Passiv: insg. 430 WE (Wohneinheiten)</a:t>
          </a:r>
        </a:p>
      </dsp:txBody>
      <dsp:txXfrm rot="-5400000">
        <a:off x="1565662" y="377052"/>
        <a:ext cx="2677524" cy="1957114"/>
      </dsp:txXfrm>
    </dsp:sp>
    <dsp:sp modelId="{8DBBC236-7E25-48A1-B3FA-D63FE3C9FB67}">
      <dsp:nvSpPr>
        <dsp:cNvPr id="0" name=""/>
        <dsp:cNvSpPr/>
      </dsp:nvSpPr>
      <dsp:spPr>
        <a:xfrm>
          <a:off x="0" y="67"/>
          <a:ext cx="1565661" cy="2711080"/>
        </a:xfrm>
        <a:prstGeom prst="roundRect">
          <a:avLst/>
        </a:prstGeom>
        <a:solidFill>
          <a:srgbClr val="63A61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Bisher umgesetzt (MU + LS)</a:t>
          </a:r>
        </a:p>
      </dsp:txBody>
      <dsp:txXfrm>
        <a:off x="76429" y="76496"/>
        <a:ext cx="1412803" cy="2558222"/>
      </dsp:txXfrm>
    </dsp:sp>
    <dsp:sp modelId="{6D4283FA-5EEF-4EE0-BECB-97FF90EDB4B8}">
      <dsp:nvSpPr>
        <dsp:cNvPr id="0" name=""/>
        <dsp:cNvSpPr/>
      </dsp:nvSpPr>
      <dsp:spPr>
        <a:xfrm rot="5400000">
          <a:off x="1872929" y="2810542"/>
          <a:ext cx="2168864" cy="27833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/>
            <a:t>LSW: insg. 7.180 Meter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/>
            <a:t>Investitionen: ca. 18 Mio. Euro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/>
            <a:t>Baubeginn: </a:t>
          </a:r>
          <a:r>
            <a:rPr lang="de-DE" sz="1200" kern="1200" err="1"/>
            <a:t>vsl</a:t>
          </a:r>
          <a:r>
            <a:rPr lang="de-DE" sz="1200" kern="1200"/>
            <a:t>. im Jahr 2031         </a:t>
          </a:r>
          <a:r>
            <a:rPr lang="de-DE" sz="900" kern="1200"/>
            <a:t>(abhängig von Sperrpausenverfügbarkeit + ausreichende Finanzierung BHH)</a:t>
          </a:r>
        </a:p>
      </dsp:txBody>
      <dsp:txXfrm rot="-5400000">
        <a:off x="1565662" y="3223685"/>
        <a:ext cx="2677524" cy="1957114"/>
      </dsp:txXfrm>
    </dsp:sp>
    <dsp:sp modelId="{DDE6C197-3336-4347-8BCD-CCE093D1C68F}">
      <dsp:nvSpPr>
        <dsp:cNvPr id="0" name=""/>
        <dsp:cNvSpPr/>
      </dsp:nvSpPr>
      <dsp:spPr>
        <a:xfrm>
          <a:off x="0" y="2846702"/>
          <a:ext cx="1565661" cy="2711080"/>
        </a:xfrm>
        <a:prstGeom prst="roundRect">
          <a:avLst/>
        </a:prstGeom>
        <a:solidFill>
          <a:srgbClr val="309F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Derzeit in Planung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(LS-Projekt DD-Pieschen /Neustadt)</a:t>
          </a:r>
        </a:p>
      </dsp:txBody>
      <dsp:txXfrm>
        <a:off x="76429" y="2923131"/>
        <a:ext cx="1412803" cy="2558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516C2E7-8540-4217-9C5C-82CED565E1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7DECC7A-7509-4FCD-8791-5B18E91F78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793E3-4E5B-45F7-BE2C-54013C83C5C6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229555-16A5-42E5-AA9F-FAA6D98CA8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76E7386-D43A-4656-88C8-3A9BCA087F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DE44D-4B77-4836-9946-DA3A94548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5910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016CE-D1C5-49C4-80E2-0D9620CCFAF0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8B26E-90DD-4F75-9543-DF10C34D64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363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8B26E-90DD-4F75-9543-DF10C34D64F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0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78C0E-BB01-172E-A659-4296B3CF4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7AB1280-953B-FDDC-7BC7-A30F40B123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19D6090-1BC7-189B-88FE-498310765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FE475B-CC03-9FE4-3D96-FFC932439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8B26E-90DD-4F75-9543-DF10C34D64F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9825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Clr>
                <a:schemeClr val="accent2"/>
              </a:buClr>
              <a:buFont typeface="Courier New" panose="02070309020205020404" pitchFamily="49" charset="0"/>
              <a:buChar char="o"/>
            </a:pPr>
            <a:endParaRPr lang="de-DE" sz="1600">
              <a:latin typeface="DB Neo Office" pitchFamily="2" charset="0"/>
            </a:endParaRPr>
          </a:p>
          <a:p>
            <a:pPr marL="457200" lvl="1" indent="0">
              <a:buClr>
                <a:schemeClr val="accent2"/>
              </a:buClr>
              <a:buFont typeface="Courier New" panose="02070309020205020404" pitchFamily="49" charset="0"/>
              <a:buNone/>
            </a:pPr>
            <a:endParaRPr lang="de-DE" sz="1600">
              <a:latin typeface="DB Neo Office" pitchFamily="2" charset="0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8B26E-90DD-4F75-9543-DF10C34D64F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398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9715B-0259-132B-6828-BD6508708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A2188FD-B7FA-8718-ABA8-C825F6428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00063" y="493713"/>
            <a:ext cx="6261100" cy="3522662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144AB4B-5C69-C6DA-9643-058037638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6C2158-2BD4-B44B-4D27-A81CB9B9C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8B26E-90DD-4F75-9543-DF10C34D64F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1786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8B26E-90DD-4F75-9543-DF10C34D64F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832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9D9ACEB-D8E9-68EA-5148-09A355FCB1B2}"/>
              </a:ext>
            </a:extLst>
          </p:cNvPr>
          <p:cNvSpPr/>
          <p:nvPr userDrawn="1"/>
        </p:nvSpPr>
        <p:spPr bwMode="gray">
          <a:xfrm>
            <a:off x="0" y="288000"/>
            <a:ext cx="12192000" cy="657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accent2"/>
              </a:buClr>
            </a:pPr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1600200"/>
            <a:ext cx="11240873" cy="2764904"/>
          </a:xfrm>
        </p:spPr>
        <p:txBody>
          <a:bodyPr anchor="b"/>
          <a:lstStyle>
            <a:lvl1pPr algn="l">
              <a:defRPr sz="48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pic>
        <p:nvPicPr>
          <p:cNvPr id="8" name="DBLOGO_FIX">
            <a:extLst>
              <a:ext uri="{FF2B5EF4-FFF2-40B4-BE49-F238E27FC236}">
                <a16:creationId xmlns:a16="http://schemas.microsoft.com/office/drawing/2014/main" id="{AA49C202-A02A-4B01-B936-D0FA74FB8D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771" y="511987"/>
            <a:ext cx="1220486" cy="854506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8611"/>
            <a:ext cx="11240873" cy="380709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>
                <a:latin typeface="+mj-lt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11" name="PULS_FIX">
            <a:extLst>
              <a:ext uri="{FF2B5EF4-FFF2-40B4-BE49-F238E27FC236}">
                <a16:creationId xmlns:a16="http://schemas.microsoft.com/office/drawing/2014/main" id="{AC45A34D-75DC-4BA7-88F8-5CBA85EE7F5A}"/>
              </a:ext>
            </a:extLst>
          </p:cNvPr>
          <p:cNvSpPr/>
          <p:nvPr userDrawn="1"/>
        </p:nvSpPr>
        <p:spPr>
          <a:xfrm>
            <a:off x="579652" y="546761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9554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A4574D2F-0500-4A13-8529-ED82FC3897C9}"/>
              </a:ext>
            </a:extLst>
          </p:cNvPr>
          <p:cNvSpPr/>
          <p:nvPr userDrawn="1"/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059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ild, Logo Rot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F8EFF006-54B8-4823-B83A-1C9F7B6FA06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0"/>
            <a:ext cx="12192001" cy="6858000"/>
          </a:xfrm>
          <a:noFill/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PULS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4" name="DBLOGO">
            <a:extLst>
              <a:ext uri="{FF2B5EF4-FFF2-40B4-BE49-F238E27FC236}">
                <a16:creationId xmlns:a16="http://schemas.microsoft.com/office/drawing/2014/main" id="{BB9B65B1-AEA7-4F44-90D7-B91E0C3A1D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903" y="368660"/>
            <a:ext cx="539622" cy="3780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6515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ild, Logo Weiß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F8EFF006-54B8-4823-B83A-1C9F7B6FA06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0"/>
            <a:ext cx="12192001" cy="6858000"/>
          </a:xfrm>
          <a:noFill/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PULS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4" name="DBLOGO">
            <a:extLst>
              <a:ext uri="{FF2B5EF4-FFF2-40B4-BE49-F238E27FC236}">
                <a16:creationId xmlns:a16="http://schemas.microsoft.com/office/drawing/2014/main" id="{BB9B65B1-AEA7-4F44-90D7-B91E0C3A1D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903" y="368660"/>
            <a:ext cx="539622" cy="3780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228600" indent="-228600">
              <a:lnSpc>
                <a:spcPct val="105000"/>
              </a:lnSpc>
              <a:buFont typeface="Arial" panose="020B0604020202020204" pitchFamily="34" charset="0"/>
              <a:buChar char="•"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2931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3CB751F-9E6E-4899-A573-910F22F0D8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1475" y="1449388"/>
            <a:ext cx="11449049" cy="4679950"/>
          </a:xfrm>
        </p:spPr>
        <p:txBody>
          <a:bodyPr/>
          <a:lstStyle>
            <a:lvl1pPr>
              <a:lnSpc>
                <a:spcPct val="105000"/>
              </a:lnSpc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44823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98887A16-E540-417F-AEC5-F4B0FFDF4A7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1475" y="1449388"/>
            <a:ext cx="5545138" cy="4679950"/>
          </a:xfrm>
        </p:spPr>
        <p:txBody>
          <a:bodyPr/>
          <a:lstStyle>
            <a:lvl1pPr>
              <a:lnSpc>
                <a:spcPct val="105000"/>
              </a:lnSpc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73A4453B-BB6A-434B-9D58-17979C3C6A7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75387" y="1449388"/>
            <a:ext cx="5545138" cy="4679950"/>
          </a:xfrm>
        </p:spPr>
        <p:txBody>
          <a:bodyPr/>
          <a:lstStyle>
            <a:lvl1pPr>
              <a:lnSpc>
                <a:spcPct val="105000"/>
              </a:lnSpc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593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9E8E2C43-FDD0-456E-A273-CCBA60D849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72060" y="1449388"/>
            <a:ext cx="5543940" cy="4679950"/>
          </a:xfrm>
          <a:prstGeom prst="roundRect">
            <a:avLst>
              <a:gd name="adj" fmla="val 2308"/>
            </a:avLst>
          </a:prstGeom>
          <a:solidFill>
            <a:srgbClr val="BFBFBF"/>
          </a:solidFill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E5B13E-F925-44FA-A8D7-2CB14BB0A1B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5388" y="1449388"/>
            <a:ext cx="5545137" cy="4679950"/>
          </a:xfrm>
        </p:spPr>
        <p:txBody>
          <a:bodyPr/>
          <a:lstStyle>
            <a:lvl1pPr>
              <a:lnSpc>
                <a:spcPct val="105000"/>
              </a:lnSpc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89857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9E8E2C43-FDD0-456E-A273-CCBA60D849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6000" y="1449388"/>
            <a:ext cx="5543940" cy="4679950"/>
          </a:xfrm>
          <a:prstGeom prst="roundRect">
            <a:avLst>
              <a:gd name="adj" fmla="val 2308"/>
            </a:avLst>
          </a:prstGeom>
          <a:solidFill>
            <a:srgbClr val="BFBFBF"/>
          </a:solidFill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E5B13E-F925-44FA-A8D7-2CB14BB0A1B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8272" y="1449388"/>
            <a:ext cx="5545137" cy="4679950"/>
          </a:xfrm>
        </p:spPr>
        <p:txBody>
          <a:bodyPr/>
          <a:lstStyle>
            <a:lvl1pPr>
              <a:lnSpc>
                <a:spcPct val="105000"/>
              </a:lnSpc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PULS">
            <a:extLst>
              <a:ext uri="{FF2B5EF4-FFF2-40B4-BE49-F238E27FC236}">
                <a16:creationId xmlns:a16="http://schemas.microsoft.com/office/drawing/2014/main" id="{8E205B2A-24B4-4B2B-B293-149CBCB8D49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3985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Titel (Logo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12192001" cy="6858000"/>
          </a:xfrm>
          <a:solidFill>
            <a:srgbClr val="BFBFBF"/>
          </a:solidFill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PULS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63C11FEC-D812-4EB3-9A64-42F1696D70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903" y="368660"/>
            <a:ext cx="539622" cy="37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2ACBF4-EBE4-4F98-8E18-5619C05F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10334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Titel (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12192001" cy="6858000"/>
          </a:xfrm>
          <a:solidFill>
            <a:srgbClr val="BFBFBF"/>
          </a:solidFill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PULS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63C11FEC-D812-4EB3-9A64-42F1696D70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903" y="368660"/>
            <a:ext cx="539622" cy="37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2ACBF4-EBE4-4F98-8E18-5619C05F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53439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0567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1600200"/>
            <a:ext cx="11240873" cy="2764904"/>
          </a:xfrm>
        </p:spPr>
        <p:txBody>
          <a:bodyPr anchor="b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11" name="PULS_FIX">
            <a:extLst>
              <a:ext uri="{FF2B5EF4-FFF2-40B4-BE49-F238E27FC236}">
                <a16:creationId xmlns:a16="http://schemas.microsoft.com/office/drawing/2014/main" id="{AC45A34D-75DC-4BA7-88F8-5CBA85EE7F5A}"/>
              </a:ext>
            </a:extLst>
          </p:cNvPr>
          <p:cNvSpPr/>
          <p:nvPr userDrawn="1"/>
        </p:nvSpPr>
        <p:spPr>
          <a:xfrm>
            <a:off x="579652" y="546761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DBLOGO_FIX">
            <a:extLst>
              <a:ext uri="{FF2B5EF4-FFF2-40B4-BE49-F238E27FC236}">
                <a16:creationId xmlns:a16="http://schemas.microsoft.com/office/drawing/2014/main" id="{CA557640-D312-ED76-E475-28BE405758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771" y="511987"/>
            <a:ext cx="1220723" cy="85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9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(Gr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3980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A86CD97-5D9A-4DD7-8FA9-F028A03BB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5940B9-9206-49A7-9C4C-F7D534506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36093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(Logo Rot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12192001" cy="6858000"/>
          </a:xfrm>
          <a:noFill/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0903" y="6537600"/>
            <a:ext cx="539622" cy="2160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PULS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23A1144C-097B-48B5-A5B0-A4ECB476BA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63" y="2096852"/>
            <a:ext cx="11521677" cy="1231349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Statement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29D23199-76B3-4E3B-A68D-B7F401D7BB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903" y="368660"/>
            <a:ext cx="539622" cy="37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5563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(Logo Weiß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12192001" cy="6858000"/>
          </a:xfrm>
          <a:noFill/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PULS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23A1144C-097B-48B5-A5B0-A4ECB476BA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63" y="2096852"/>
            <a:ext cx="11521677" cy="1231349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Statement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29D23199-76B3-4E3B-A68D-B7F401D7BB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903" y="368660"/>
            <a:ext cx="539622" cy="37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31835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Logo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61F7418-C8D3-6EFA-E1BF-8BF173A4253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tIns="360000" anchor="t"/>
          <a:lstStyle>
            <a:lvl1pPr marL="182563" indent="-182563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060" y="1952836"/>
            <a:ext cx="11447880" cy="24122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alpha val="30000"/>
                  </a:schemeClr>
                </a:solidFill>
              </a14:hiddenFill>
            </a:ext>
          </a:extLst>
        </p:spPr>
        <p:txBody>
          <a:bodyPr lIns="0" tIns="0" rIns="0" bIns="0"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de-DE"/>
              <a:t>Zitat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2062" y="6537600"/>
            <a:ext cx="10548843" cy="2160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5208436"/>
            <a:ext cx="11449050" cy="920902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313" y="490516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PULS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DBLOGO">
            <a:extLst>
              <a:ext uri="{FF2B5EF4-FFF2-40B4-BE49-F238E27FC236}">
                <a16:creationId xmlns:a16="http://schemas.microsoft.com/office/drawing/2014/main" id="{E1612367-6D73-48B9-86F0-04DA0715BB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903" y="368660"/>
            <a:ext cx="539622" cy="3780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7869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39CE048-F6A6-E57F-7A13-0A93D21BDD3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tIns="360000" anchor="t"/>
          <a:lstStyle>
            <a:lvl1pPr marL="182563" indent="-182563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060" y="1952836"/>
            <a:ext cx="11447880" cy="24122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alpha val="30000"/>
                  </a:schemeClr>
                </a:solidFill>
              </a14:hiddenFill>
            </a:ext>
          </a:extLst>
        </p:spPr>
        <p:txBody>
          <a:bodyPr lIns="0" tIns="0" rIns="0" bIns="0"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de-DE"/>
              <a:t>Zitat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2062" y="6537600"/>
            <a:ext cx="10548843" cy="2160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5208436"/>
            <a:ext cx="11449050" cy="935486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313" y="490516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PULS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DBLOGO">
            <a:extLst>
              <a:ext uri="{FF2B5EF4-FFF2-40B4-BE49-F238E27FC236}">
                <a16:creationId xmlns:a16="http://schemas.microsoft.com/office/drawing/2014/main" id="{E1612367-6D73-48B9-86F0-04DA0715BB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903" y="368660"/>
            <a:ext cx="539622" cy="378000"/>
          </a:xfrm>
          <a:blipFill>
            <a:blip r:embed="rId2"/>
            <a:stretch>
              <a:fillRect/>
            </a:stretch>
          </a:blip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DB Neo Office" pitchFamily="2" charset="0"/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9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 (Bild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0">
            <a:extLst>
              <a:ext uri="{FF2B5EF4-FFF2-40B4-BE49-F238E27FC236}">
                <a16:creationId xmlns:a16="http://schemas.microsoft.com/office/drawing/2014/main" id="{88E6BB85-2CD9-4C46-9692-3B22C74A130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12192001" cy="6858000"/>
          </a:xfrm>
          <a:noFill/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436127"/>
            <a:ext cx="11449050" cy="3693211"/>
          </a:xfrm>
        </p:spPr>
        <p:txBody>
          <a:bodyPr/>
          <a:lstStyle>
            <a:lvl1pPr algn="ctr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743925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Ende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436127"/>
            <a:ext cx="11449050" cy="3693211"/>
          </a:xfrm>
        </p:spPr>
        <p:txBody>
          <a:bodyPr/>
          <a:lstStyle>
            <a:lvl1pPr algn="ctr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0186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asyBackground_Agenda">
            <a:extLst>
              <a:ext uri="{FF2B5EF4-FFF2-40B4-BE49-F238E27FC236}">
                <a16:creationId xmlns:a16="http://schemas.microsoft.com/office/drawing/2014/main" id="{27357142-6084-428B-8ECF-A7ACDE390228}"/>
              </a:ext>
            </a:extLst>
          </p:cNvPr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56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DBLOGO">
            <a:extLst>
              <a:ext uri="{FF2B5EF4-FFF2-40B4-BE49-F238E27FC236}">
                <a16:creationId xmlns:a16="http://schemas.microsoft.com/office/drawing/2014/main" id="{4747C28C-A3D8-4E68-86B1-665C6A34EB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903" y="368660"/>
            <a:ext cx="539622" cy="378000"/>
          </a:xfrm>
          <a:blipFill>
            <a:blip r:embed="rId3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DB Neo Office" pitchFamily="2" charset="0"/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612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 (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E1D74EAB-2034-1687-E552-80F2B57B5D8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tIns="360000" anchor="t"/>
          <a:lstStyle>
            <a:lvl1pPr marL="182563" indent="-182563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6" name="DBLOGO">
            <a:extLst>
              <a:ext uri="{FF2B5EF4-FFF2-40B4-BE49-F238E27FC236}">
                <a16:creationId xmlns:a16="http://schemas.microsoft.com/office/drawing/2014/main" id="{11586949-1E99-4A43-99E8-BFF2DE8AE5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05800" y="1620783"/>
            <a:ext cx="5180400" cy="3625200"/>
          </a:xfrm>
          <a:blipFill>
            <a:blip r:embed="rId2"/>
            <a:stretch>
              <a:fillRect/>
            </a:stretch>
          </a:blip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5074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12192001" cy="6858000"/>
          </a:xfrm>
          <a:solidFill>
            <a:srgbClr val="BFBFBF"/>
          </a:solidFill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652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3609020"/>
            <a:ext cx="11240873" cy="756084"/>
          </a:xfrm>
        </p:spPr>
        <p:txBody>
          <a:bodyPr anchor="b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8" name="DBLOGO">
            <a:extLst>
              <a:ext uri="{FF2B5EF4-FFF2-40B4-BE49-F238E27FC236}">
                <a16:creationId xmlns:a16="http://schemas.microsoft.com/office/drawing/2014/main" id="{7D3148F9-2D63-42F8-AA94-9AA4BDDD3A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9652" y="513294"/>
            <a:ext cx="1220400" cy="853200"/>
          </a:xfrm>
          <a:blipFill>
            <a:blip r:embed="rId2"/>
            <a:stretch>
              <a:fillRect/>
            </a:stretch>
          </a:blip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66235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 (DB Logo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BLOGO_FIX">
            <a:extLst>
              <a:ext uri="{FF2B5EF4-FFF2-40B4-BE49-F238E27FC236}">
                <a16:creationId xmlns:a16="http://schemas.microsoft.com/office/drawing/2014/main" id="{6F863358-957A-05FD-828A-9A16A06A86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6002" y="1412776"/>
            <a:ext cx="555490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166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F9BC89-49ED-4087-9B66-18F0A3299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B567C28-141A-41F3-822A-7D13A4D28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A5C748-B9AC-4BAD-A0DD-A9B7AA163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9A087C-27BE-4472-8311-AD1C1D555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82A50F-CBC0-44AE-96D0-5ECB2510A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C6E1-4E34-4982-B9F3-52C581237B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404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12192001" cy="6858000"/>
          </a:xfrm>
          <a:solidFill>
            <a:srgbClr val="BFBFBF"/>
          </a:solidFill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652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3609020"/>
            <a:ext cx="11240873" cy="756084"/>
          </a:xfrm>
        </p:spPr>
        <p:txBody>
          <a:bodyPr anchor="b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8" name="DBLOGO">
            <a:extLst>
              <a:ext uri="{FF2B5EF4-FFF2-40B4-BE49-F238E27FC236}">
                <a16:creationId xmlns:a16="http://schemas.microsoft.com/office/drawing/2014/main" id="{7D3148F9-2D63-42F8-AA94-9AA4BDDD3A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9652" y="513294"/>
            <a:ext cx="1220400" cy="853200"/>
          </a:xfrm>
          <a:blipFill>
            <a:blip r:embed="rId2"/>
            <a:stretch>
              <a:fillRect/>
            </a:stretch>
          </a:blip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6255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Rahm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12192001" cy="6858000"/>
          </a:xfrm>
          <a:solidFill>
            <a:srgbClr val="BFBFBF"/>
          </a:solidFill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364" y="1073676"/>
            <a:ext cx="7309209" cy="5415664"/>
          </a:xfrm>
          <a:prstGeom prst="roundRect">
            <a:avLst>
              <a:gd name="adj" fmla="val 1994"/>
            </a:avLst>
          </a:prstGeom>
          <a:solidFill>
            <a:schemeClr val="bg1">
              <a:alpha val="80000"/>
            </a:schemeClr>
          </a:solidFill>
        </p:spPr>
        <p:txBody>
          <a:bodyPr lIns="316988" tIns="252000" rIns="252000" bIns="2232000" anchor="b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9299" y="5467615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299" y="4371454"/>
            <a:ext cx="6643241" cy="68365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403" y="5922000"/>
            <a:ext cx="6661137" cy="380709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8" name="DBLOGO">
            <a:extLst>
              <a:ext uri="{FF2B5EF4-FFF2-40B4-BE49-F238E27FC236}">
                <a16:creationId xmlns:a16="http://schemas.microsoft.com/office/drawing/2014/main" id="{398F66B9-BCC0-498C-90EC-8CDC6A8B00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5140" y="1448780"/>
            <a:ext cx="1220400" cy="853200"/>
          </a:xfrm>
          <a:blipFill>
            <a:blip r:embed="rId2"/>
            <a:stretch>
              <a:fillRect/>
            </a:stretch>
          </a:blip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9055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lnSpc>
                <a:spcPct val="105000"/>
              </a:lnSpc>
              <a:buClrTx/>
              <a:buFont typeface="+mj-lt"/>
              <a:buAutoNum type="arabicPeriod"/>
              <a:defRPr sz="3000" b="1">
                <a:solidFill>
                  <a:schemeClr val="tx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2812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lnSpc>
                <a:spcPct val="105000"/>
              </a:lnSpc>
              <a:buClrTx/>
              <a:buFont typeface="+mj-lt"/>
              <a:buAutoNum type="arabicPeriod"/>
              <a:defRPr sz="3000" b="1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PULS_FIX">
            <a:extLst>
              <a:ext uri="{FF2B5EF4-FFF2-40B4-BE49-F238E27FC236}">
                <a16:creationId xmlns:a16="http://schemas.microsoft.com/office/drawing/2014/main" id="{652B2642-5C15-4995-AB93-CA337E09B1DB}"/>
              </a:ext>
            </a:extLst>
          </p:cNvPr>
          <p:cNvSpPr>
            <a:spLocks/>
          </p:cNvSpPr>
          <p:nvPr userDrawn="1"/>
        </p:nvSpPr>
        <p:spPr bwMode="auto">
          <a:xfrm>
            <a:off x="11280903" y="6472801"/>
            <a:ext cx="533272" cy="49581"/>
          </a:xfrm>
          <a:custGeom>
            <a:avLst/>
            <a:gdLst>
              <a:gd name="T0" fmla="*/ 3590 w 3779"/>
              <a:gd name="T1" fmla="*/ 377 h 377"/>
              <a:gd name="T2" fmla="*/ 3590 w 3779"/>
              <a:gd name="T3" fmla="*/ 377 h 377"/>
              <a:gd name="T4" fmla="*/ 188 w 3779"/>
              <a:gd name="T5" fmla="*/ 377 h 377"/>
              <a:gd name="T6" fmla="*/ 0 w 3779"/>
              <a:gd name="T7" fmla="*/ 188 h 377"/>
              <a:gd name="T8" fmla="*/ 188 w 3779"/>
              <a:gd name="T9" fmla="*/ 0 h 377"/>
              <a:gd name="T10" fmla="*/ 3590 w 3779"/>
              <a:gd name="T11" fmla="*/ 0 h 377"/>
              <a:gd name="T12" fmla="*/ 3779 w 3779"/>
              <a:gd name="T13" fmla="*/ 188 h 377"/>
              <a:gd name="T14" fmla="*/ 3590 w 3779"/>
              <a:gd name="T15" fmla="*/ 377 h 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79" h="377">
                <a:moveTo>
                  <a:pt x="3590" y="377"/>
                </a:moveTo>
                <a:lnTo>
                  <a:pt x="3590" y="377"/>
                </a:lnTo>
                <a:lnTo>
                  <a:pt x="188" y="377"/>
                </a:lnTo>
                <a:cubicBezTo>
                  <a:pt x="79" y="377"/>
                  <a:pt x="0" y="293"/>
                  <a:pt x="0" y="188"/>
                </a:cubicBezTo>
                <a:cubicBezTo>
                  <a:pt x="0" y="82"/>
                  <a:pt x="79" y="0"/>
                  <a:pt x="188" y="0"/>
                </a:cubicBezTo>
                <a:lnTo>
                  <a:pt x="3590" y="0"/>
                </a:lnTo>
                <a:cubicBezTo>
                  <a:pt x="3700" y="0"/>
                  <a:pt x="3779" y="82"/>
                  <a:pt x="3779" y="188"/>
                </a:cubicBezTo>
                <a:cubicBezTo>
                  <a:pt x="3779" y="293"/>
                  <a:pt x="3700" y="377"/>
                  <a:pt x="3590" y="377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REDOVERLAY">
            <a:extLst>
              <a:ext uri="{FF2B5EF4-FFF2-40B4-BE49-F238E27FC236}">
                <a16:creationId xmlns:a16="http://schemas.microsoft.com/office/drawing/2014/main" id="{DC51C0DB-E954-4822-929C-3677B06222CC}"/>
              </a:ext>
            </a:extLst>
          </p:cNvPr>
          <p:cNvSpPr/>
          <p:nvPr userDrawn="1"/>
        </p:nvSpPr>
        <p:spPr>
          <a:xfrm>
            <a:off x="7879963" y="6232613"/>
            <a:ext cx="2880000" cy="540000"/>
          </a:xfrm>
          <a:prstGeom prst="rect">
            <a:avLst/>
          </a:prstGeom>
          <a:solidFill>
            <a:srgbClr val="EC0016"/>
          </a:solidFill>
          <a:ln>
            <a:solidFill>
              <a:srgbClr val="EC00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marL="0" indent="0" algn="r">
              <a:buClr>
                <a:schemeClr val="accent2"/>
              </a:buClr>
              <a:buFont typeface="+mn-lt" panose="020B0502050202020204" pitchFamily="34" charset="0"/>
              <a:buNone/>
            </a:pPr>
            <a:endParaRPr lang="de-DE" sz="1600">
              <a:solidFill>
                <a:srgbClr val="FFFFFF"/>
              </a:solidFill>
            </a:endParaRP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61D4F57B-D9DC-3CE2-21E6-B7CE3642F2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0903" y="357102"/>
            <a:ext cx="539622" cy="37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93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(Bild, Logo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E2BE1948-FCAB-44DC-8926-051C501145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12192001" cy="6858000"/>
          </a:xfrm>
          <a:solidFill>
            <a:srgbClr val="BFBFBF"/>
          </a:solidFill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PULS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lnSpc>
                <a:spcPct val="105000"/>
              </a:lnSpc>
              <a:buClrTx/>
              <a:buFont typeface="+mj-lt"/>
              <a:buAutoNum type="arabicPeriod"/>
              <a:defRPr sz="3000" b="1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34D3CC7E-1D5E-477C-9141-519D3F0592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903" y="368660"/>
            <a:ext cx="539622" cy="3780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9810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(Bild, 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E2BE1948-FCAB-44DC-8926-051C501145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12192001" cy="6858000"/>
          </a:xfrm>
          <a:solidFill>
            <a:srgbClr val="BFBFBF"/>
          </a:solidFill>
        </p:spPr>
        <p:txBody>
          <a:bodyPr tIns="360000" anchor="t"/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PULS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0903" y="6472802"/>
            <a:ext cx="533272" cy="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175993"/>
          </a:xfrm>
        </p:spPr>
        <p:txBody>
          <a:bodyPr/>
          <a:lstStyle>
            <a:lvl1pPr marL="895350" indent="-895350">
              <a:lnSpc>
                <a:spcPct val="105000"/>
              </a:lnSpc>
              <a:buClrTx/>
              <a:buFont typeface="+mj-lt"/>
              <a:buAutoNum type="arabicPeriod"/>
              <a:defRPr sz="3000" b="1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34D3CC7E-1D5E-477C-9141-519D3F0592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903" y="368660"/>
            <a:ext cx="539622" cy="3780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892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7DB810-CDF5-41AC-8E51-9EBC8EC0B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10602893" cy="86405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AE7966-514A-4D81-97FD-6AD3A07C8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4" y="1449388"/>
            <a:ext cx="11449051" cy="4679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C0766E-DEEA-4949-912D-67F535F0E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2061" y="6537600"/>
            <a:ext cx="10548843" cy="21602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74309D-71AA-45D4-974A-6D58CB176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903" y="6537600"/>
            <a:ext cx="539622" cy="21602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F629909-3F3B-B946-91EF-D49519C4F1F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80903" y="368660"/>
            <a:ext cx="539622" cy="37780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DE7FD38-4C24-1C44-B92F-B053B9DC1D6B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903" y="6472801"/>
            <a:ext cx="539622" cy="5339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56CBCFCA-DD5B-E357-A21B-6D84E141442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2700" y="12700"/>
            <a:ext cx="1820863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1100">
                <a:solidFill>
                  <a:srgbClr val="EC0016">
                    <a:alpha val="50000"/>
                  </a:srgbClr>
                </a:solidFill>
                <a:latin typeface="DB Neo Office" pitchFamily="2" charset="0"/>
              </a:rPr>
              <a:t>          DB Intern / DB internal</a:t>
            </a:r>
          </a:p>
        </p:txBody>
      </p:sp>
    </p:spTree>
    <p:extLst>
      <p:ext uri="{BB962C8B-B14F-4D97-AF65-F5344CB8AC3E}">
        <p14:creationId xmlns:p14="http://schemas.microsoft.com/office/powerpoint/2010/main" val="226472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1" r:id="rId3"/>
    <p:sldLayoutId id="2147483675" r:id="rId4"/>
    <p:sldLayoutId id="2147483663" r:id="rId5"/>
    <p:sldLayoutId id="2147483681" r:id="rId6"/>
    <p:sldLayoutId id="2147483680" r:id="rId7"/>
    <p:sldLayoutId id="2147483666" r:id="rId8"/>
    <p:sldLayoutId id="2147483682" r:id="rId9"/>
    <p:sldLayoutId id="2147483664" r:id="rId10"/>
    <p:sldLayoutId id="2147483665" r:id="rId11"/>
    <p:sldLayoutId id="2147483679" r:id="rId12"/>
    <p:sldLayoutId id="2147483650" r:id="rId13"/>
    <p:sldLayoutId id="2147483673" r:id="rId14"/>
    <p:sldLayoutId id="2147483685" r:id="rId15"/>
    <p:sldLayoutId id="2147483674" r:id="rId16"/>
    <p:sldLayoutId id="2147483668" r:id="rId17"/>
    <p:sldLayoutId id="2147483677" r:id="rId18"/>
    <p:sldLayoutId id="2147483654" r:id="rId19"/>
    <p:sldLayoutId id="2147483670" r:id="rId20"/>
    <p:sldLayoutId id="2147483655" r:id="rId21"/>
    <p:sldLayoutId id="2147483669" r:id="rId22"/>
    <p:sldLayoutId id="2147483676" r:id="rId23"/>
    <p:sldLayoutId id="2147483667" r:id="rId24"/>
    <p:sldLayoutId id="2147483678" r:id="rId25"/>
    <p:sldLayoutId id="2147483658" r:id="rId26"/>
    <p:sldLayoutId id="2147483657" r:id="rId27"/>
    <p:sldLayoutId id="2147483690" r:id="rId28"/>
    <p:sldLayoutId id="2147483660" r:id="rId29"/>
    <p:sldLayoutId id="2147483691" r:id="rId30"/>
    <p:sldLayoutId id="2147483692" r:id="rId3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563" indent="-182563" algn="l" defTabSz="914400" rtl="0" eaLnBrk="1" latinLnBrk="0" hangingPunct="1">
        <a:lnSpc>
          <a:spcPct val="105000"/>
        </a:lnSpc>
        <a:spcBef>
          <a:spcPts val="600"/>
        </a:spcBef>
        <a:spcAft>
          <a:spcPts val="0"/>
        </a:spcAft>
        <a:buClr>
          <a:schemeClr val="accent2"/>
        </a:buClr>
        <a:buFont typeface="DB Neo Office" pitchFamily="2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6213" algn="l" defTabSz="914400" rtl="0" eaLnBrk="1" latinLnBrk="0" hangingPunct="1">
        <a:lnSpc>
          <a:spcPct val="105000"/>
        </a:lnSpc>
        <a:spcBef>
          <a:spcPts val="600"/>
        </a:spcBef>
        <a:spcAft>
          <a:spcPts val="0"/>
        </a:spcAft>
        <a:buClr>
          <a:schemeClr val="accent2"/>
        </a:buClr>
        <a:buFont typeface="DB Neo Office" pitchFamily="2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182563" algn="l" defTabSz="914400" rtl="0" eaLnBrk="1" latinLnBrk="0" hangingPunct="1">
        <a:lnSpc>
          <a:spcPct val="105000"/>
        </a:lnSpc>
        <a:spcBef>
          <a:spcPts val="600"/>
        </a:spcBef>
        <a:spcAft>
          <a:spcPts val="0"/>
        </a:spcAft>
        <a:buClr>
          <a:schemeClr val="accent2"/>
        </a:buClr>
        <a:buFont typeface="DB Neo Office" pitchFamily="2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5963" indent="-174625" algn="l" defTabSz="914400" rtl="0" eaLnBrk="1" latinLnBrk="0" hangingPunct="1">
        <a:lnSpc>
          <a:spcPct val="105000"/>
        </a:lnSpc>
        <a:spcBef>
          <a:spcPts val="600"/>
        </a:spcBef>
        <a:spcAft>
          <a:spcPts val="0"/>
        </a:spcAft>
        <a:buClr>
          <a:schemeClr val="accent2"/>
        </a:buClr>
        <a:buFont typeface="DB Neo Office" pitchFamily="2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82563" algn="l" defTabSz="914400" rtl="0" eaLnBrk="1" latinLnBrk="0" hangingPunct="1">
        <a:lnSpc>
          <a:spcPct val="105000"/>
        </a:lnSpc>
        <a:spcBef>
          <a:spcPts val="600"/>
        </a:spcBef>
        <a:spcAft>
          <a:spcPts val="0"/>
        </a:spcAft>
        <a:buClr>
          <a:schemeClr val="accent2"/>
        </a:buClr>
        <a:buFont typeface="DB Neo Office" pitchFamily="2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3" pos="7446" userDrawn="1">
          <p15:clr>
            <a:srgbClr val="F26B43"/>
          </p15:clr>
        </p15:guide>
        <p15:guide id="7" pos="3727" userDrawn="1">
          <p15:clr>
            <a:srgbClr val="F26B43"/>
          </p15:clr>
        </p15:guide>
        <p15:guide id="8" pos="3953" userDrawn="1">
          <p15:clr>
            <a:srgbClr val="F26B43"/>
          </p15:clr>
        </p15:guide>
        <p15:guide id="9" orient="horz" pos="913" userDrawn="1">
          <p15:clr>
            <a:srgbClr val="F26B43"/>
          </p15:clr>
        </p15:guide>
        <p15:guide id="10" orient="horz" pos="3861" userDrawn="1">
          <p15:clr>
            <a:srgbClr val="F26B43"/>
          </p15:clr>
        </p15:guide>
        <p15:guide id="11" pos="2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CE6_9E66377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tags" Target="../tags/tag5.xml"/><Relationship Id="rId21" Type="http://schemas.openxmlformats.org/officeDocument/2006/relationships/image" Target="../media/image38.png"/><Relationship Id="rId7" Type="http://schemas.openxmlformats.org/officeDocument/2006/relationships/slideLayout" Target="../slideLayouts/slideLayout13.xml"/><Relationship Id="rId12" Type="http://schemas.openxmlformats.org/officeDocument/2006/relationships/hyperlink" Target="mailto:presse.d@deutschebahn.com" TargetMode="External"/><Relationship Id="rId17" Type="http://schemas.openxmlformats.org/officeDocument/2006/relationships/image" Target="../media/image34.png"/><Relationship Id="rId2" Type="http://schemas.openxmlformats.org/officeDocument/2006/relationships/tags" Target="../tags/tag4.xml"/><Relationship Id="rId16" Type="http://schemas.openxmlformats.org/officeDocument/2006/relationships/image" Target="../media/image33.svg"/><Relationship Id="rId20" Type="http://schemas.openxmlformats.org/officeDocument/2006/relationships/image" Target="../media/image37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hyperlink" Target="mailto:laermsanierung@deutschebahn.com" TargetMode="External"/><Relationship Id="rId5" Type="http://schemas.openxmlformats.org/officeDocument/2006/relationships/tags" Target="../tags/tag7.xml"/><Relationship Id="rId15" Type="http://schemas.openxmlformats.org/officeDocument/2006/relationships/image" Target="../media/image32.png"/><Relationship Id="rId10" Type="http://schemas.openxmlformats.org/officeDocument/2006/relationships/hyperlink" Target="http://www.laermsanierung.deutschebahn.com/" TargetMode="External"/><Relationship Id="rId19" Type="http://schemas.openxmlformats.org/officeDocument/2006/relationships/image" Target="../media/image36.png"/><Relationship Id="rId4" Type="http://schemas.openxmlformats.org/officeDocument/2006/relationships/tags" Target="../tags/tag6.xml"/><Relationship Id="rId9" Type="http://schemas.openxmlformats.org/officeDocument/2006/relationships/hyperlink" Target="https://laermsanierung.deutschebahn.com/anfrage-laermsanierung.html" TargetMode="External"/><Relationship Id="rId14" Type="http://schemas.openxmlformats.org/officeDocument/2006/relationships/image" Target="../media/image3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9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8482B-38BE-7521-4702-2868707AB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Baum, draußen, Himmel, Straße enthält.&#10;&#10;Automatisch generierte Beschreibung">
            <a:extLst>
              <a:ext uri="{FF2B5EF4-FFF2-40B4-BE49-F238E27FC236}">
                <a16:creationId xmlns:a16="http://schemas.microsoft.com/office/drawing/2014/main" id="{FF194B06-A313-0324-BE24-91FDFD839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0773"/>
            <a:ext cx="12192000" cy="8139546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  <a:softEdge rad="0"/>
          </a:effectLst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BE1710A-B188-35B4-EC68-4DDFF34A9A5A}"/>
              </a:ext>
            </a:extLst>
          </p:cNvPr>
          <p:cNvSpPr txBox="1">
            <a:spLocks/>
          </p:cNvSpPr>
          <p:nvPr/>
        </p:nvSpPr>
        <p:spPr>
          <a:xfrm>
            <a:off x="393546" y="5857356"/>
            <a:ext cx="10709883" cy="52397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600">
              <a:solidFill>
                <a:schemeClr val="tx1"/>
              </a:solidFill>
              <a:latin typeface="DB Head Light"/>
            </a:endParaRPr>
          </a:p>
          <a:p>
            <a:pPr algn="ctr"/>
            <a:r>
              <a:rPr lang="de-DE" sz="1600">
                <a:solidFill>
                  <a:schemeClr val="tx1"/>
                </a:solidFill>
                <a:latin typeface="DB Head Light"/>
              </a:rPr>
              <a:t>DB AG | Lärmsanierung – Eröffnung Wanderausstellung Dresden Hauptbahnhof | 06. Juli 2026</a:t>
            </a:r>
          </a:p>
          <a:p>
            <a:pPr algn="ctr"/>
            <a:endParaRPr lang="de-DE">
              <a:solidFill>
                <a:schemeClr val="tx1"/>
              </a:solidFill>
              <a:latin typeface="DB Sans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4CB1F51-E80B-9B0E-F9A7-2C4F95C081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68" y="5216233"/>
            <a:ext cx="1571471" cy="156116"/>
          </a:xfrm>
          <a:prstGeom prst="rect">
            <a:avLst/>
          </a:prstGeom>
        </p:spPr>
      </p:pic>
      <p:sp>
        <p:nvSpPr>
          <p:cNvPr id="2" name="Picture 26">
            <a:extLst>
              <a:ext uri="{FF2B5EF4-FFF2-40B4-BE49-F238E27FC236}">
                <a16:creationId xmlns:a16="http://schemas.microsoft.com/office/drawing/2014/main" id="{8274B022-40C9-6FD3-C2F5-E11172BD314F}"/>
              </a:ext>
            </a:extLst>
          </p:cNvPr>
          <p:cNvSpPr txBox="1">
            <a:spLocks/>
          </p:cNvSpPr>
          <p:nvPr/>
        </p:nvSpPr>
        <p:spPr>
          <a:xfrm>
            <a:off x="10235468" y="209880"/>
            <a:ext cx="1584176" cy="110275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0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n-l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n-l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n-l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n-l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 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0B1A57B-DA93-5314-B40A-AF0F76C713FE}"/>
              </a:ext>
            </a:extLst>
          </p:cNvPr>
          <p:cNvSpPr txBox="1">
            <a:spLocks/>
          </p:cNvSpPr>
          <p:nvPr/>
        </p:nvSpPr>
        <p:spPr>
          <a:xfrm>
            <a:off x="393546" y="1400175"/>
            <a:ext cx="11426098" cy="38160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kumimoji="0" lang="de-DE" altLang="de-DE" sz="4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B Head Black"/>
                <a:ea typeface="+mj-ea"/>
                <a:cs typeface="+mj-cs"/>
              </a:rPr>
              <a:t>Lärmsanierung in Sachsen</a:t>
            </a:r>
          </a:p>
          <a:p>
            <a:pPr>
              <a:defRPr/>
            </a:pPr>
            <a:endParaRPr kumimoji="0" lang="de-DE" altLang="de-DE" sz="4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B Head Black"/>
              <a:ea typeface="+mj-ea"/>
              <a:cs typeface="+mj-cs"/>
            </a:endParaRPr>
          </a:p>
          <a:p>
            <a:pPr>
              <a:defRPr/>
            </a:pPr>
            <a:r>
              <a:rPr kumimoji="0" lang="de-DE" altLang="de-DE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B Head Black"/>
                <a:ea typeface="+mj-ea"/>
                <a:cs typeface="+mj-cs"/>
              </a:rPr>
              <a:t>Herzlich willkommen zur </a:t>
            </a:r>
          </a:p>
          <a:p>
            <a:pPr>
              <a:defRPr/>
            </a:pPr>
            <a:r>
              <a:rPr kumimoji="0" lang="de-DE" altLang="de-DE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B Head Black"/>
                <a:ea typeface="+mj-ea"/>
                <a:cs typeface="+mj-cs"/>
              </a:rPr>
              <a:t>Eröffnung der Wanderausstellung und der Projektvorstellungen Elbtal, Weinböhla, </a:t>
            </a:r>
          </a:p>
          <a:p>
            <a:pPr>
              <a:defRPr/>
            </a:pPr>
            <a:r>
              <a:rPr lang="de-DE" altLang="de-DE" sz="4000">
                <a:solidFill>
                  <a:schemeClr val="bg1"/>
                </a:solidFill>
                <a:latin typeface="DB Head Black"/>
              </a:rPr>
              <a:t>Coswig</a:t>
            </a:r>
            <a:r>
              <a:rPr kumimoji="0" lang="de-DE" altLang="de-DE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B Head Black"/>
                <a:ea typeface="+mj-ea"/>
                <a:cs typeface="+mj-cs"/>
              </a:rPr>
              <a:t> &amp; Dresden</a:t>
            </a:r>
            <a:endParaRPr lang="de-DE" altLang="de-DE" sz="4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B Head Black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5B9C8AE-F342-0B02-74C8-467CA154D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75E1BEA-5792-98DA-0059-2F0050D67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C6E1-4E34-4982-B9F3-52C581237BE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7513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7F24C0-F0BD-3396-C308-A7EBA67B9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Umfang der Lärmsanierung im Elbtal (MU + LS)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48DB32A-A2F9-746D-7DD3-B05EAAF62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D41EAF-707B-E6F7-1A80-1F486B3A2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10</a:t>
            </a:fld>
            <a:endParaRPr lang="de-DE"/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6D0B5C17-99C9-09EA-3052-5A999FEB75D6}"/>
              </a:ext>
            </a:extLst>
          </p:cNvPr>
          <p:cNvGrpSpPr/>
          <p:nvPr/>
        </p:nvGrpSpPr>
        <p:grpSpPr>
          <a:xfrm rot="5400000">
            <a:off x="3472937" y="-1953915"/>
            <a:ext cx="5232926" cy="11462251"/>
            <a:chOff x="2650979" y="1031319"/>
            <a:chExt cx="5232926" cy="5289436"/>
          </a:xfrm>
        </p:grpSpPr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BE0AB804-59DA-3AB0-5D08-879D9E84C3C2}"/>
                </a:ext>
              </a:extLst>
            </p:cNvPr>
            <p:cNvSpPr/>
            <p:nvPr/>
          </p:nvSpPr>
          <p:spPr>
            <a:xfrm rot="16200000">
              <a:off x="3189073" y="1161736"/>
              <a:ext cx="957554" cy="2033741"/>
            </a:xfrm>
            <a:custGeom>
              <a:avLst/>
              <a:gdLst>
                <a:gd name="connsiteX0" fmla="*/ 0 w 2075028"/>
                <a:gd name="connsiteY0" fmla="*/ 0 h 938502"/>
                <a:gd name="connsiteX1" fmla="*/ 2075028 w 2075028"/>
                <a:gd name="connsiteY1" fmla="*/ 0 h 938502"/>
                <a:gd name="connsiteX2" fmla="*/ 2075028 w 2075028"/>
                <a:gd name="connsiteY2" fmla="*/ 938502 h 938502"/>
                <a:gd name="connsiteX3" fmla="*/ 0 w 2075028"/>
                <a:gd name="connsiteY3" fmla="*/ 938502 h 938502"/>
                <a:gd name="connsiteX4" fmla="*/ 0 w 2075028"/>
                <a:gd name="connsiteY4" fmla="*/ 0 h 9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5028" h="938502">
                  <a:moveTo>
                    <a:pt x="0" y="0"/>
                  </a:moveTo>
                  <a:lnTo>
                    <a:pt x="2075028" y="0"/>
                  </a:lnTo>
                  <a:lnTo>
                    <a:pt x="2075028" y="938502"/>
                  </a:lnTo>
                  <a:lnTo>
                    <a:pt x="0" y="938502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>
              <a:solidFill>
                <a:schemeClr val="bg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63830" tIns="163830" rIns="163830" bIns="16383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4300" kern="1200"/>
            </a:p>
          </p:txBody>
        </p:sp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F321536C-11A0-798E-D62A-66B6B5E8990E}"/>
                </a:ext>
              </a:extLst>
            </p:cNvPr>
            <p:cNvSpPr/>
            <p:nvPr/>
          </p:nvSpPr>
          <p:spPr>
            <a:xfrm rot="16200000">
              <a:off x="3375584" y="309768"/>
              <a:ext cx="590640" cy="2033741"/>
            </a:xfrm>
            <a:prstGeom prst="rect">
              <a:avLst/>
            </a:prstGeom>
            <a:ln w="6350">
              <a:solidFill>
                <a:schemeClr val="bg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de-DE" sz="1600"/>
                <a:t>Einbau von rd. 27 Kilometern Schienen-steg-dämpfern</a:t>
              </a:r>
            </a:p>
          </p:txBody>
        </p: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43F28033-785D-2DF6-26A4-0B661A9809E5}"/>
                </a:ext>
              </a:extLst>
            </p:cNvPr>
            <p:cNvSpPr/>
            <p:nvPr/>
          </p:nvSpPr>
          <p:spPr>
            <a:xfrm rot="16200000">
              <a:off x="6379128" y="484095"/>
              <a:ext cx="957554" cy="2052000"/>
            </a:xfrm>
            <a:custGeom>
              <a:avLst/>
              <a:gdLst>
                <a:gd name="connsiteX0" fmla="*/ 0 w 2075028"/>
                <a:gd name="connsiteY0" fmla="*/ 0 h 938502"/>
                <a:gd name="connsiteX1" fmla="*/ 2075028 w 2075028"/>
                <a:gd name="connsiteY1" fmla="*/ 0 h 938502"/>
                <a:gd name="connsiteX2" fmla="*/ 2075028 w 2075028"/>
                <a:gd name="connsiteY2" fmla="*/ 938502 h 938502"/>
                <a:gd name="connsiteX3" fmla="*/ 0 w 2075028"/>
                <a:gd name="connsiteY3" fmla="*/ 938502 h 938502"/>
                <a:gd name="connsiteX4" fmla="*/ 0 w 2075028"/>
                <a:gd name="connsiteY4" fmla="*/ 0 h 9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5028" h="938502">
                  <a:moveTo>
                    <a:pt x="0" y="0"/>
                  </a:moveTo>
                  <a:lnTo>
                    <a:pt x="2075028" y="0"/>
                  </a:lnTo>
                  <a:lnTo>
                    <a:pt x="2075028" y="938502"/>
                  </a:lnTo>
                  <a:lnTo>
                    <a:pt x="0" y="938502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6545" r="-56545"/>
              </a:stretch>
            </a:blipFill>
            <a:ln w="6350">
              <a:solidFill>
                <a:schemeClr val="bg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63830" tIns="163830" rIns="163830" bIns="16383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4300" kern="1200"/>
            </a:p>
          </p:txBody>
        </p:sp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5892894A-EAFD-DA6E-91BD-AB456A0B8ED4}"/>
                </a:ext>
              </a:extLst>
            </p:cNvPr>
            <p:cNvSpPr/>
            <p:nvPr/>
          </p:nvSpPr>
          <p:spPr>
            <a:xfrm rot="16200000">
              <a:off x="6553066" y="1344806"/>
              <a:ext cx="591414" cy="2033741"/>
            </a:xfrm>
            <a:prstGeom prst="rect">
              <a:avLst/>
            </a:prstGeom>
            <a:ln w="6350">
              <a:solidFill>
                <a:schemeClr val="bg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de-DE" sz="1600"/>
                <a:t>Passive Lärm-sanierung von rd. 1.850 Wohn-einheiten</a:t>
              </a:r>
            </a:p>
          </p:txBody>
        </p:sp>
        <p:sp>
          <p:nvSpPr>
            <p:cNvPr id="33" name="Freihandform: Form 32">
              <a:extLst>
                <a:ext uri="{FF2B5EF4-FFF2-40B4-BE49-F238E27FC236}">
                  <a16:creationId xmlns:a16="http://schemas.microsoft.com/office/drawing/2014/main" id="{6DE0107B-E6B6-727E-41E3-D9AB8173CF8C}"/>
                </a:ext>
              </a:extLst>
            </p:cNvPr>
            <p:cNvSpPr/>
            <p:nvPr/>
          </p:nvSpPr>
          <p:spPr>
            <a:xfrm rot="16200000">
              <a:off x="4862156" y="2360593"/>
              <a:ext cx="957554" cy="2033741"/>
            </a:xfrm>
            <a:custGeom>
              <a:avLst/>
              <a:gdLst>
                <a:gd name="connsiteX0" fmla="*/ 0 w 2075028"/>
                <a:gd name="connsiteY0" fmla="*/ 0 h 938502"/>
                <a:gd name="connsiteX1" fmla="*/ 2075028 w 2075028"/>
                <a:gd name="connsiteY1" fmla="*/ 0 h 938502"/>
                <a:gd name="connsiteX2" fmla="*/ 2075028 w 2075028"/>
                <a:gd name="connsiteY2" fmla="*/ 938502 h 938502"/>
                <a:gd name="connsiteX3" fmla="*/ 0 w 2075028"/>
                <a:gd name="connsiteY3" fmla="*/ 938502 h 938502"/>
                <a:gd name="connsiteX4" fmla="*/ 0 w 2075028"/>
                <a:gd name="connsiteY4" fmla="*/ 0 h 9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5028" h="938502">
                  <a:moveTo>
                    <a:pt x="0" y="0"/>
                  </a:moveTo>
                  <a:lnTo>
                    <a:pt x="2075028" y="0"/>
                  </a:lnTo>
                  <a:lnTo>
                    <a:pt x="2075028" y="938502"/>
                  </a:lnTo>
                  <a:lnTo>
                    <a:pt x="0" y="938502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>
              <a:solidFill>
                <a:schemeClr val="bg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63830" tIns="163830" rIns="163830" bIns="16383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4300" kern="1200"/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B18E6149-C6DB-BCF9-DA68-1A36BF43BD9F}"/>
                </a:ext>
              </a:extLst>
            </p:cNvPr>
            <p:cNvSpPr/>
            <p:nvPr/>
          </p:nvSpPr>
          <p:spPr>
            <a:xfrm rot="16200000">
              <a:off x="5045225" y="3212948"/>
              <a:ext cx="591414" cy="2033741"/>
            </a:xfrm>
            <a:prstGeom prst="rect">
              <a:avLst/>
            </a:prstGeom>
            <a:ln w="19050">
              <a:solidFill>
                <a:schemeClr val="tx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de-DE" sz="1600"/>
                <a:t>Bisherige + Aktuelle Ausgaben von mehr als 77 Mio. Euro</a:t>
              </a:r>
            </a:p>
            <a:p>
              <a:pPr algn="ctr"/>
              <a:endParaRPr lang="de-DE" sz="1600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8FDB1FF1-BC13-0E94-7770-5BA7A8CF6884}"/>
                </a:ext>
              </a:extLst>
            </p:cNvPr>
            <p:cNvSpPr/>
            <p:nvPr/>
          </p:nvSpPr>
          <p:spPr>
            <a:xfrm rot="16200000">
              <a:off x="6370001" y="4825107"/>
              <a:ext cx="957554" cy="2033741"/>
            </a:xfrm>
            <a:custGeom>
              <a:avLst/>
              <a:gdLst>
                <a:gd name="connsiteX0" fmla="*/ 0 w 2075028"/>
                <a:gd name="connsiteY0" fmla="*/ 0 h 938502"/>
                <a:gd name="connsiteX1" fmla="*/ 2075028 w 2075028"/>
                <a:gd name="connsiteY1" fmla="*/ 0 h 938502"/>
                <a:gd name="connsiteX2" fmla="*/ 2075028 w 2075028"/>
                <a:gd name="connsiteY2" fmla="*/ 938502 h 938502"/>
                <a:gd name="connsiteX3" fmla="*/ 0 w 2075028"/>
                <a:gd name="connsiteY3" fmla="*/ 938502 h 938502"/>
                <a:gd name="connsiteX4" fmla="*/ 0 w 2075028"/>
                <a:gd name="connsiteY4" fmla="*/ 0 h 9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5028" h="938502">
                  <a:moveTo>
                    <a:pt x="0" y="0"/>
                  </a:moveTo>
                  <a:lnTo>
                    <a:pt x="2075028" y="0"/>
                  </a:lnTo>
                  <a:lnTo>
                    <a:pt x="2075028" y="938502"/>
                  </a:lnTo>
                  <a:lnTo>
                    <a:pt x="0" y="938502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>
              <a:solidFill>
                <a:schemeClr val="bg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63830" tIns="163830" rIns="163830" bIns="16383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4300" kern="1200"/>
            </a:p>
          </p:txBody>
        </p:sp>
        <p:sp>
          <p:nvSpPr>
            <p:cNvPr id="36" name="Rechteck 35">
              <a:extLst>
                <a:ext uri="{FF2B5EF4-FFF2-40B4-BE49-F238E27FC236}">
                  <a16:creationId xmlns:a16="http://schemas.microsoft.com/office/drawing/2014/main" id="{6950132C-4FD6-2AF5-916B-2C769941FE42}"/>
                </a:ext>
              </a:extLst>
            </p:cNvPr>
            <p:cNvSpPr/>
            <p:nvPr/>
          </p:nvSpPr>
          <p:spPr>
            <a:xfrm rot="16200000">
              <a:off x="6553067" y="3969683"/>
              <a:ext cx="591414" cy="2033741"/>
            </a:xfrm>
            <a:prstGeom prst="rect">
              <a:avLst/>
            </a:prstGeom>
            <a:ln w="19050">
              <a:solidFill>
                <a:schemeClr val="tx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de-DE" sz="1600" dirty="0"/>
                <a:t>Errichtung von rd. 15 Kilometern Lärmschutz-wänden</a:t>
              </a:r>
            </a:p>
          </p:txBody>
        </p:sp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E414C6C0-3406-7728-BF2C-E4787267CD74}"/>
                </a:ext>
              </a:extLst>
            </p:cNvPr>
            <p:cNvSpPr/>
            <p:nvPr/>
          </p:nvSpPr>
          <p:spPr>
            <a:xfrm rot="16200000">
              <a:off x="3189073" y="4152753"/>
              <a:ext cx="957554" cy="2033741"/>
            </a:xfrm>
            <a:custGeom>
              <a:avLst/>
              <a:gdLst>
                <a:gd name="connsiteX0" fmla="*/ 0 w 2075028"/>
                <a:gd name="connsiteY0" fmla="*/ 0 h 938502"/>
                <a:gd name="connsiteX1" fmla="*/ 2075028 w 2075028"/>
                <a:gd name="connsiteY1" fmla="*/ 0 h 938502"/>
                <a:gd name="connsiteX2" fmla="*/ 2075028 w 2075028"/>
                <a:gd name="connsiteY2" fmla="*/ 938502 h 938502"/>
                <a:gd name="connsiteX3" fmla="*/ 0 w 2075028"/>
                <a:gd name="connsiteY3" fmla="*/ 938502 h 938502"/>
                <a:gd name="connsiteX4" fmla="*/ 0 w 2075028"/>
                <a:gd name="connsiteY4" fmla="*/ 0 h 9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5028" h="938502">
                  <a:moveTo>
                    <a:pt x="0" y="0"/>
                  </a:moveTo>
                  <a:lnTo>
                    <a:pt x="2075028" y="0"/>
                  </a:lnTo>
                  <a:lnTo>
                    <a:pt x="2075028" y="938502"/>
                  </a:lnTo>
                  <a:lnTo>
                    <a:pt x="0" y="938502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>
              <a:solidFill>
                <a:schemeClr val="bg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63830" tIns="163830" rIns="163830" bIns="16383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4300" kern="1200"/>
            </a:p>
          </p:txBody>
        </p:sp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CFF0E96A-1C29-20A8-0CD2-74244BD89D14}"/>
                </a:ext>
              </a:extLst>
            </p:cNvPr>
            <p:cNvSpPr/>
            <p:nvPr/>
          </p:nvSpPr>
          <p:spPr>
            <a:xfrm rot="16200000">
              <a:off x="3372145" y="5005108"/>
              <a:ext cx="591414" cy="2033741"/>
            </a:xfrm>
            <a:prstGeom prst="rect">
              <a:avLst/>
            </a:prstGeom>
            <a:ln w="19050">
              <a:solidFill>
                <a:schemeClr val="tx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de-DE" sz="1600"/>
                <a:t>Lärm-sanierung von 10 Ortsdurch-fahrten</a:t>
              </a:r>
            </a:p>
          </p:txBody>
        </p:sp>
      </p:grpSp>
      <p:sp>
        <p:nvSpPr>
          <p:cNvPr id="39" name="Textfeld 38">
            <a:extLst>
              <a:ext uri="{FF2B5EF4-FFF2-40B4-BE49-F238E27FC236}">
                <a16:creationId xmlns:a16="http://schemas.microsoft.com/office/drawing/2014/main" id="{CBD24F65-4FC9-99FC-A340-EBF7A9E89875}"/>
              </a:ext>
            </a:extLst>
          </p:cNvPr>
          <p:cNvSpPr txBox="1"/>
          <p:nvPr/>
        </p:nvSpPr>
        <p:spPr>
          <a:xfrm>
            <a:off x="5121450" y="6234805"/>
            <a:ext cx="1935902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de-DE" sz="1000"/>
              <a:t>Quelle: DB AG, Adobe Stock/Ben</a:t>
            </a:r>
          </a:p>
        </p:txBody>
      </p:sp>
    </p:spTree>
    <p:extLst>
      <p:ext uri="{BB962C8B-B14F-4D97-AF65-F5344CB8AC3E}">
        <p14:creationId xmlns:p14="http://schemas.microsoft.com/office/powerpoint/2010/main" val="1890079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D8922-2F83-81AF-763D-652BC366E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Karte, Text, Atlas enthält.">
            <a:extLst>
              <a:ext uri="{FF2B5EF4-FFF2-40B4-BE49-F238E27FC236}">
                <a16:creationId xmlns:a16="http://schemas.microsoft.com/office/drawing/2014/main" id="{EF721C08-1839-074E-6CF3-0AAAB104C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960" y="819303"/>
            <a:ext cx="6374355" cy="555553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94858D1-0D56-349F-650B-DA94DFCC3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Alle Lärmschutzmaßnahmen in Weinböhla (MU, LS, LV)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B180DB7-BBF0-EEF9-780C-A8DDE231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56B0273-DDEC-BCF8-4926-B02D626D7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11</a:t>
            </a:fld>
            <a:endParaRPr lang="de-DE"/>
          </a:p>
        </p:txBody>
      </p:sp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C91F5E2C-3891-EB60-B590-1F2D202617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2715388"/>
              </p:ext>
            </p:extLst>
          </p:nvPr>
        </p:nvGraphicFramePr>
        <p:xfrm>
          <a:off x="378868" y="819303"/>
          <a:ext cx="4726531" cy="5555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A764B76F-FCFE-50EE-6EF3-0A0ABD1E3ADE}"/>
              </a:ext>
            </a:extLst>
          </p:cNvPr>
          <p:cNvSpPr/>
          <p:nvPr/>
        </p:nvSpPr>
        <p:spPr>
          <a:xfrm>
            <a:off x="7803301" y="1621973"/>
            <a:ext cx="1725489" cy="3781425"/>
          </a:xfrm>
          <a:custGeom>
            <a:avLst/>
            <a:gdLst>
              <a:gd name="connsiteX0" fmla="*/ 1464 w 1725489"/>
              <a:gd name="connsiteY0" fmla="*/ 0 h 3781425"/>
              <a:gd name="connsiteX1" fmla="*/ 106239 w 1725489"/>
              <a:gd name="connsiteY1" fmla="*/ 295275 h 3781425"/>
              <a:gd name="connsiteX2" fmla="*/ 677739 w 1725489"/>
              <a:gd name="connsiteY2" fmla="*/ 1295400 h 3781425"/>
              <a:gd name="connsiteX3" fmla="*/ 982539 w 1725489"/>
              <a:gd name="connsiteY3" fmla="*/ 1905000 h 3781425"/>
              <a:gd name="connsiteX4" fmla="*/ 1725489 w 1725489"/>
              <a:gd name="connsiteY4" fmla="*/ 3781425 h 378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5489" h="3781425">
                <a:moveTo>
                  <a:pt x="1464" y="0"/>
                </a:moveTo>
                <a:cubicBezTo>
                  <a:pt x="-2505" y="39687"/>
                  <a:pt x="-6474" y="79375"/>
                  <a:pt x="106239" y="295275"/>
                </a:cubicBezTo>
                <a:cubicBezTo>
                  <a:pt x="218952" y="511175"/>
                  <a:pt x="531689" y="1027113"/>
                  <a:pt x="677739" y="1295400"/>
                </a:cubicBezTo>
                <a:cubicBezTo>
                  <a:pt x="823789" y="1563687"/>
                  <a:pt x="807914" y="1490663"/>
                  <a:pt x="982539" y="1905000"/>
                </a:cubicBezTo>
                <a:cubicBezTo>
                  <a:pt x="1157164" y="2319338"/>
                  <a:pt x="1441326" y="3050381"/>
                  <a:pt x="1725489" y="3781425"/>
                </a:cubicBezTo>
              </a:path>
            </a:pathLst>
          </a:custGeom>
          <a:noFill/>
          <a:ln w="88900">
            <a:solidFill>
              <a:srgbClr val="006A9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37810E6D-0F76-2E3E-FDEC-495330DB46A6}"/>
              </a:ext>
            </a:extLst>
          </p:cNvPr>
          <p:cNvSpPr/>
          <p:nvPr/>
        </p:nvSpPr>
        <p:spPr>
          <a:xfrm>
            <a:off x="7815153" y="1621974"/>
            <a:ext cx="1725488" cy="3781424"/>
          </a:xfrm>
          <a:custGeom>
            <a:avLst/>
            <a:gdLst>
              <a:gd name="connsiteX0" fmla="*/ 1464 w 1725489"/>
              <a:gd name="connsiteY0" fmla="*/ 0 h 3781425"/>
              <a:gd name="connsiteX1" fmla="*/ 106239 w 1725489"/>
              <a:gd name="connsiteY1" fmla="*/ 295275 h 3781425"/>
              <a:gd name="connsiteX2" fmla="*/ 677739 w 1725489"/>
              <a:gd name="connsiteY2" fmla="*/ 1295400 h 3781425"/>
              <a:gd name="connsiteX3" fmla="*/ 982539 w 1725489"/>
              <a:gd name="connsiteY3" fmla="*/ 1905000 h 3781425"/>
              <a:gd name="connsiteX4" fmla="*/ 1725489 w 1725489"/>
              <a:gd name="connsiteY4" fmla="*/ 3781425 h 378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5489" h="3781425">
                <a:moveTo>
                  <a:pt x="1464" y="0"/>
                </a:moveTo>
                <a:cubicBezTo>
                  <a:pt x="-2505" y="39687"/>
                  <a:pt x="-6474" y="79375"/>
                  <a:pt x="106239" y="295275"/>
                </a:cubicBezTo>
                <a:cubicBezTo>
                  <a:pt x="218952" y="511175"/>
                  <a:pt x="531689" y="1027113"/>
                  <a:pt x="677739" y="1295400"/>
                </a:cubicBezTo>
                <a:cubicBezTo>
                  <a:pt x="823789" y="1563687"/>
                  <a:pt x="807914" y="1490663"/>
                  <a:pt x="982539" y="1905000"/>
                </a:cubicBezTo>
                <a:cubicBezTo>
                  <a:pt x="1157164" y="2319338"/>
                  <a:pt x="1441326" y="3050381"/>
                  <a:pt x="1725489" y="3781425"/>
                </a:cubicBezTo>
              </a:path>
            </a:pathLst>
          </a:custGeom>
          <a:noFill/>
          <a:ln w="88900" cmpd="thinThick">
            <a:solidFill>
              <a:srgbClr val="F392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98B45E45-85D2-F483-F3AC-D2AE7A4241A3}"/>
              </a:ext>
            </a:extLst>
          </p:cNvPr>
          <p:cNvSpPr/>
          <p:nvPr/>
        </p:nvSpPr>
        <p:spPr>
          <a:xfrm>
            <a:off x="8265662" y="2428874"/>
            <a:ext cx="742950" cy="1504951"/>
          </a:xfrm>
          <a:custGeom>
            <a:avLst/>
            <a:gdLst>
              <a:gd name="connsiteX0" fmla="*/ 1464 w 1725489"/>
              <a:gd name="connsiteY0" fmla="*/ 0 h 3781425"/>
              <a:gd name="connsiteX1" fmla="*/ 106239 w 1725489"/>
              <a:gd name="connsiteY1" fmla="*/ 295275 h 3781425"/>
              <a:gd name="connsiteX2" fmla="*/ 677739 w 1725489"/>
              <a:gd name="connsiteY2" fmla="*/ 1295400 h 3781425"/>
              <a:gd name="connsiteX3" fmla="*/ 982539 w 1725489"/>
              <a:gd name="connsiteY3" fmla="*/ 1905000 h 3781425"/>
              <a:gd name="connsiteX4" fmla="*/ 1725489 w 1725489"/>
              <a:gd name="connsiteY4" fmla="*/ 3781425 h 378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5489" h="3781425">
                <a:moveTo>
                  <a:pt x="1464" y="0"/>
                </a:moveTo>
                <a:cubicBezTo>
                  <a:pt x="-2505" y="39687"/>
                  <a:pt x="-6474" y="79375"/>
                  <a:pt x="106239" y="295275"/>
                </a:cubicBezTo>
                <a:cubicBezTo>
                  <a:pt x="218952" y="511175"/>
                  <a:pt x="531689" y="1027113"/>
                  <a:pt x="677739" y="1295400"/>
                </a:cubicBezTo>
                <a:cubicBezTo>
                  <a:pt x="823789" y="1563687"/>
                  <a:pt x="807914" y="1490663"/>
                  <a:pt x="982539" y="1905000"/>
                </a:cubicBezTo>
                <a:cubicBezTo>
                  <a:pt x="1157164" y="2319338"/>
                  <a:pt x="1441326" y="3050381"/>
                  <a:pt x="1725489" y="3781425"/>
                </a:cubicBezTo>
              </a:path>
            </a:pathLst>
          </a:custGeom>
          <a:noFill/>
          <a:ln w="88900" cmpd="thickThin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2941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11339-19DE-0D34-73AA-20AC023FC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6DA6F-C722-CC38-653A-E2DA85368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Alle Lärmschutzmaßnahmen in Coswig (MU, LS, LV)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5C79FB0-E5C8-F5E8-7A38-725A0F328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882998-8F10-6566-D31F-E2BD9FB26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12</a:t>
            </a:fld>
            <a:endParaRPr lang="de-DE"/>
          </a:p>
        </p:txBody>
      </p:sp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71F71C9B-F0DF-D734-F72C-9777AEB4D5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77411"/>
              </p:ext>
            </p:extLst>
          </p:nvPr>
        </p:nvGraphicFramePr>
        <p:xfrm>
          <a:off x="378870" y="816988"/>
          <a:ext cx="4726530" cy="55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Grafik 8" descr="Ein Bild, das Karte, Text, Atlas enthält.">
            <a:extLst>
              <a:ext uri="{FF2B5EF4-FFF2-40B4-BE49-F238E27FC236}">
                <a16:creationId xmlns:a16="http://schemas.microsoft.com/office/drawing/2014/main" id="{1DE7F05E-246E-FA7D-B6A6-43000C6093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424" y="816988"/>
            <a:ext cx="6066706" cy="5557850"/>
          </a:xfrm>
          <a:prstGeom prst="rect">
            <a:avLst/>
          </a:prstGeom>
        </p:spPr>
      </p:pic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FA2F3B72-1AC6-505B-EF6D-68BACD1E196E}"/>
              </a:ext>
            </a:extLst>
          </p:cNvPr>
          <p:cNvSpPr/>
          <p:nvPr/>
        </p:nvSpPr>
        <p:spPr>
          <a:xfrm>
            <a:off x="8191500" y="1217266"/>
            <a:ext cx="1057275" cy="4307234"/>
          </a:xfrm>
          <a:custGeom>
            <a:avLst/>
            <a:gdLst>
              <a:gd name="connsiteX0" fmla="*/ 0 w 1057275"/>
              <a:gd name="connsiteY0" fmla="*/ 30509 h 4307234"/>
              <a:gd name="connsiteX1" fmla="*/ 228600 w 1057275"/>
              <a:gd name="connsiteY1" fmla="*/ 630584 h 4307234"/>
              <a:gd name="connsiteX2" fmla="*/ 1057275 w 1057275"/>
              <a:gd name="connsiteY2" fmla="*/ 4307234 h 4307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7275" h="4307234">
                <a:moveTo>
                  <a:pt x="0" y="30509"/>
                </a:moveTo>
                <a:cubicBezTo>
                  <a:pt x="26194" y="-25847"/>
                  <a:pt x="52388" y="-82203"/>
                  <a:pt x="228600" y="630584"/>
                </a:cubicBezTo>
                <a:cubicBezTo>
                  <a:pt x="404812" y="1343371"/>
                  <a:pt x="731043" y="2825302"/>
                  <a:pt x="1057275" y="4307234"/>
                </a:cubicBezTo>
              </a:path>
            </a:pathLst>
          </a:custGeom>
          <a:noFill/>
          <a:ln w="88900">
            <a:solidFill>
              <a:srgbClr val="006A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784AD375-B0F9-D10B-ED63-F3D9E0B9400B}"/>
              </a:ext>
            </a:extLst>
          </p:cNvPr>
          <p:cNvSpPr/>
          <p:nvPr/>
        </p:nvSpPr>
        <p:spPr>
          <a:xfrm>
            <a:off x="8720137" y="3086100"/>
            <a:ext cx="514350" cy="2190750"/>
          </a:xfrm>
          <a:custGeom>
            <a:avLst/>
            <a:gdLst>
              <a:gd name="connsiteX0" fmla="*/ 0 w 1057275"/>
              <a:gd name="connsiteY0" fmla="*/ 30509 h 4307234"/>
              <a:gd name="connsiteX1" fmla="*/ 228600 w 1057275"/>
              <a:gd name="connsiteY1" fmla="*/ 630584 h 4307234"/>
              <a:gd name="connsiteX2" fmla="*/ 1057275 w 1057275"/>
              <a:gd name="connsiteY2" fmla="*/ 4307234 h 4307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7275" h="4307234">
                <a:moveTo>
                  <a:pt x="0" y="30509"/>
                </a:moveTo>
                <a:cubicBezTo>
                  <a:pt x="26194" y="-25847"/>
                  <a:pt x="52388" y="-82203"/>
                  <a:pt x="228600" y="630584"/>
                </a:cubicBezTo>
                <a:cubicBezTo>
                  <a:pt x="404812" y="1343371"/>
                  <a:pt x="731043" y="2825302"/>
                  <a:pt x="1057275" y="4307234"/>
                </a:cubicBezTo>
              </a:path>
            </a:pathLst>
          </a:custGeom>
          <a:noFill/>
          <a:ln w="88900" cmpd="thickThin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C7612167-E433-667B-7005-F185D41599C6}"/>
              </a:ext>
            </a:extLst>
          </p:cNvPr>
          <p:cNvSpPr/>
          <p:nvPr/>
        </p:nvSpPr>
        <p:spPr>
          <a:xfrm>
            <a:off x="8191500" y="1217266"/>
            <a:ext cx="1057275" cy="4307234"/>
          </a:xfrm>
          <a:custGeom>
            <a:avLst/>
            <a:gdLst>
              <a:gd name="connsiteX0" fmla="*/ 0 w 1057275"/>
              <a:gd name="connsiteY0" fmla="*/ 30509 h 4307234"/>
              <a:gd name="connsiteX1" fmla="*/ 228600 w 1057275"/>
              <a:gd name="connsiteY1" fmla="*/ 630584 h 4307234"/>
              <a:gd name="connsiteX2" fmla="*/ 1057275 w 1057275"/>
              <a:gd name="connsiteY2" fmla="*/ 4307234 h 4307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7275" h="4307234">
                <a:moveTo>
                  <a:pt x="0" y="30509"/>
                </a:moveTo>
                <a:cubicBezTo>
                  <a:pt x="26194" y="-25847"/>
                  <a:pt x="52388" y="-82203"/>
                  <a:pt x="228600" y="630584"/>
                </a:cubicBezTo>
                <a:cubicBezTo>
                  <a:pt x="404812" y="1343371"/>
                  <a:pt x="731043" y="2825302"/>
                  <a:pt x="1057275" y="4307234"/>
                </a:cubicBezTo>
              </a:path>
            </a:pathLst>
          </a:custGeom>
          <a:noFill/>
          <a:ln w="88900" cmpd="thinThick">
            <a:solidFill>
              <a:srgbClr val="F392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8725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64A74-E4D6-AEA4-8A06-4DC3EA59B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Karte, Text, Atlas enthält.&#10;&#10;KI-generierte Inhalte können fehlerhaft sein.">
            <a:extLst>
              <a:ext uri="{FF2B5EF4-FFF2-40B4-BE49-F238E27FC236}">
                <a16:creationId xmlns:a16="http://schemas.microsoft.com/office/drawing/2014/main" id="{A9E76430-9829-2F6F-5A2E-7144EB7C3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931" y="816987"/>
            <a:ext cx="7085199" cy="555785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B63ECE6-F770-DC6B-7991-1CD9E7CA0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Lärmsanierung in Dresden (MU + LS)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C8193D5-CD4A-F873-C41C-BFEC765CD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EA4B21-0EB0-E2CE-5891-8E4909D3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13</a:t>
            </a:fld>
            <a:endParaRPr lang="de-DE"/>
          </a:p>
        </p:txBody>
      </p:sp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B3881E0B-259D-015A-F469-906F2F684A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7400033"/>
              </p:ext>
            </p:extLst>
          </p:nvPr>
        </p:nvGraphicFramePr>
        <p:xfrm>
          <a:off x="378869" y="816988"/>
          <a:ext cx="4349061" cy="55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05149505-9A08-310C-E4EF-2FF2F1CD5B7E}"/>
              </a:ext>
            </a:extLst>
          </p:cNvPr>
          <p:cNvSpPr/>
          <p:nvPr/>
        </p:nvSpPr>
        <p:spPr>
          <a:xfrm>
            <a:off x="4991100" y="1562100"/>
            <a:ext cx="2038350" cy="1438275"/>
          </a:xfrm>
          <a:custGeom>
            <a:avLst/>
            <a:gdLst>
              <a:gd name="connsiteX0" fmla="*/ 0 w 2038350"/>
              <a:gd name="connsiteY0" fmla="*/ 0 h 1438275"/>
              <a:gd name="connsiteX1" fmla="*/ 66675 w 2038350"/>
              <a:gd name="connsiteY1" fmla="*/ 171450 h 1438275"/>
              <a:gd name="connsiteX2" fmla="*/ 152400 w 2038350"/>
              <a:gd name="connsiteY2" fmla="*/ 257175 h 1438275"/>
              <a:gd name="connsiteX3" fmla="*/ 295275 w 2038350"/>
              <a:gd name="connsiteY3" fmla="*/ 323850 h 1438275"/>
              <a:gd name="connsiteX4" fmla="*/ 1009650 w 2038350"/>
              <a:gd name="connsiteY4" fmla="*/ 552450 h 1438275"/>
              <a:gd name="connsiteX5" fmla="*/ 1266825 w 2038350"/>
              <a:gd name="connsiteY5" fmla="*/ 685800 h 1438275"/>
              <a:gd name="connsiteX6" fmla="*/ 1466850 w 2038350"/>
              <a:gd name="connsiteY6" fmla="*/ 847725 h 1438275"/>
              <a:gd name="connsiteX7" fmla="*/ 1562100 w 2038350"/>
              <a:gd name="connsiteY7" fmla="*/ 933450 h 1438275"/>
              <a:gd name="connsiteX8" fmla="*/ 1914525 w 2038350"/>
              <a:gd name="connsiteY8" fmla="*/ 1352550 h 1438275"/>
              <a:gd name="connsiteX9" fmla="*/ 2038350 w 2038350"/>
              <a:gd name="connsiteY9" fmla="*/ 1438275 h 143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8350" h="1438275">
                <a:moveTo>
                  <a:pt x="0" y="0"/>
                </a:moveTo>
                <a:cubicBezTo>
                  <a:pt x="20637" y="64294"/>
                  <a:pt x="41275" y="128588"/>
                  <a:pt x="66675" y="171450"/>
                </a:cubicBezTo>
                <a:cubicBezTo>
                  <a:pt x="92075" y="214312"/>
                  <a:pt x="114300" y="231775"/>
                  <a:pt x="152400" y="257175"/>
                </a:cubicBezTo>
                <a:cubicBezTo>
                  <a:pt x="190500" y="282575"/>
                  <a:pt x="152400" y="274638"/>
                  <a:pt x="295275" y="323850"/>
                </a:cubicBezTo>
                <a:cubicBezTo>
                  <a:pt x="438150" y="373062"/>
                  <a:pt x="847725" y="492125"/>
                  <a:pt x="1009650" y="552450"/>
                </a:cubicBezTo>
                <a:cubicBezTo>
                  <a:pt x="1171575" y="612775"/>
                  <a:pt x="1190625" y="636588"/>
                  <a:pt x="1266825" y="685800"/>
                </a:cubicBezTo>
                <a:cubicBezTo>
                  <a:pt x="1343025" y="735012"/>
                  <a:pt x="1417638" y="806450"/>
                  <a:pt x="1466850" y="847725"/>
                </a:cubicBezTo>
                <a:cubicBezTo>
                  <a:pt x="1516062" y="889000"/>
                  <a:pt x="1487488" y="849313"/>
                  <a:pt x="1562100" y="933450"/>
                </a:cubicBezTo>
                <a:cubicBezTo>
                  <a:pt x="1636713" y="1017588"/>
                  <a:pt x="1835150" y="1268413"/>
                  <a:pt x="1914525" y="1352550"/>
                </a:cubicBezTo>
                <a:cubicBezTo>
                  <a:pt x="1993900" y="1436688"/>
                  <a:pt x="2016125" y="1437481"/>
                  <a:pt x="2038350" y="1438275"/>
                </a:cubicBezTo>
              </a:path>
            </a:pathLst>
          </a:custGeom>
          <a:noFill/>
          <a:ln w="127000">
            <a:solidFill>
              <a:srgbClr val="63A615">
                <a:alpha val="6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602F5A82-282F-EE80-8C67-D41078D027C4}"/>
              </a:ext>
            </a:extLst>
          </p:cNvPr>
          <p:cNvSpPr/>
          <p:nvPr/>
        </p:nvSpPr>
        <p:spPr>
          <a:xfrm>
            <a:off x="8420100" y="3895725"/>
            <a:ext cx="2362200" cy="1771650"/>
          </a:xfrm>
          <a:custGeom>
            <a:avLst/>
            <a:gdLst>
              <a:gd name="connsiteX0" fmla="*/ 0 w 2362200"/>
              <a:gd name="connsiteY0" fmla="*/ 0 h 1771650"/>
              <a:gd name="connsiteX1" fmla="*/ 1133475 w 2362200"/>
              <a:gd name="connsiteY1" fmla="*/ 581025 h 1771650"/>
              <a:gd name="connsiteX2" fmla="*/ 1343025 w 2362200"/>
              <a:gd name="connsiteY2" fmla="*/ 800100 h 1771650"/>
              <a:gd name="connsiteX3" fmla="*/ 2362200 w 2362200"/>
              <a:gd name="connsiteY3" fmla="*/ 177165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2200" h="1771650">
                <a:moveTo>
                  <a:pt x="0" y="0"/>
                </a:moveTo>
                <a:cubicBezTo>
                  <a:pt x="454819" y="223837"/>
                  <a:pt x="909638" y="447675"/>
                  <a:pt x="1133475" y="581025"/>
                </a:cubicBezTo>
                <a:cubicBezTo>
                  <a:pt x="1357312" y="714375"/>
                  <a:pt x="1138238" y="601663"/>
                  <a:pt x="1343025" y="800100"/>
                </a:cubicBezTo>
                <a:cubicBezTo>
                  <a:pt x="1547812" y="998537"/>
                  <a:pt x="1955006" y="1385093"/>
                  <a:pt x="2362200" y="1771650"/>
                </a:cubicBezTo>
              </a:path>
            </a:pathLst>
          </a:custGeom>
          <a:noFill/>
          <a:ln w="127000">
            <a:solidFill>
              <a:srgbClr val="63A615">
                <a:alpha val="6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CB1B3FB9-BEE8-641D-6834-77B55124CA2F}"/>
              </a:ext>
            </a:extLst>
          </p:cNvPr>
          <p:cNvSpPr/>
          <p:nvPr/>
        </p:nvSpPr>
        <p:spPr>
          <a:xfrm>
            <a:off x="7191375" y="1714500"/>
            <a:ext cx="1230216" cy="971550"/>
          </a:xfrm>
          <a:custGeom>
            <a:avLst/>
            <a:gdLst>
              <a:gd name="connsiteX0" fmla="*/ 0 w 1230216"/>
              <a:gd name="connsiteY0" fmla="*/ 0 h 971550"/>
              <a:gd name="connsiteX1" fmla="*/ 371475 w 1230216"/>
              <a:gd name="connsiteY1" fmla="*/ 180975 h 971550"/>
              <a:gd name="connsiteX2" fmla="*/ 552450 w 1230216"/>
              <a:gd name="connsiteY2" fmla="*/ 266700 h 971550"/>
              <a:gd name="connsiteX3" fmla="*/ 685800 w 1230216"/>
              <a:gd name="connsiteY3" fmla="*/ 390525 h 971550"/>
              <a:gd name="connsiteX4" fmla="*/ 847725 w 1230216"/>
              <a:gd name="connsiteY4" fmla="*/ 542925 h 971550"/>
              <a:gd name="connsiteX5" fmla="*/ 1057275 w 1230216"/>
              <a:gd name="connsiteY5" fmla="*/ 666750 h 971550"/>
              <a:gd name="connsiteX6" fmla="*/ 1171575 w 1230216"/>
              <a:gd name="connsiteY6" fmla="*/ 714375 h 971550"/>
              <a:gd name="connsiteX7" fmla="*/ 1228725 w 1230216"/>
              <a:gd name="connsiteY7" fmla="*/ 809625 h 971550"/>
              <a:gd name="connsiteX8" fmla="*/ 1114425 w 1230216"/>
              <a:gd name="connsiteY8" fmla="*/ 97155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0216" h="971550">
                <a:moveTo>
                  <a:pt x="0" y="0"/>
                </a:moveTo>
                <a:lnTo>
                  <a:pt x="371475" y="180975"/>
                </a:lnTo>
                <a:cubicBezTo>
                  <a:pt x="463550" y="225425"/>
                  <a:pt x="500063" y="231775"/>
                  <a:pt x="552450" y="266700"/>
                </a:cubicBezTo>
                <a:cubicBezTo>
                  <a:pt x="604838" y="301625"/>
                  <a:pt x="685800" y="390525"/>
                  <a:pt x="685800" y="390525"/>
                </a:cubicBezTo>
                <a:cubicBezTo>
                  <a:pt x="735013" y="436563"/>
                  <a:pt x="785813" y="496888"/>
                  <a:pt x="847725" y="542925"/>
                </a:cubicBezTo>
                <a:cubicBezTo>
                  <a:pt x="909637" y="588962"/>
                  <a:pt x="1003300" y="638175"/>
                  <a:pt x="1057275" y="666750"/>
                </a:cubicBezTo>
                <a:cubicBezTo>
                  <a:pt x="1111250" y="695325"/>
                  <a:pt x="1143000" y="690563"/>
                  <a:pt x="1171575" y="714375"/>
                </a:cubicBezTo>
                <a:cubicBezTo>
                  <a:pt x="1200150" y="738187"/>
                  <a:pt x="1238250" y="766763"/>
                  <a:pt x="1228725" y="809625"/>
                </a:cubicBezTo>
                <a:cubicBezTo>
                  <a:pt x="1219200" y="852487"/>
                  <a:pt x="1166812" y="912018"/>
                  <a:pt x="1114425" y="971550"/>
                </a:cubicBezTo>
              </a:path>
            </a:pathLst>
          </a:custGeom>
          <a:noFill/>
          <a:ln w="127000">
            <a:solidFill>
              <a:srgbClr val="309FD1">
                <a:alpha val="6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0265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5F631-125C-D890-5D05-08B9018D7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F0D43AEB-16DE-74E2-8CA6-B068E5FDC659}"/>
              </a:ext>
            </a:extLst>
          </p:cNvPr>
          <p:cNvSpPr txBox="1">
            <a:spLocks/>
          </p:cNvSpPr>
          <p:nvPr/>
        </p:nvSpPr>
        <p:spPr>
          <a:xfrm>
            <a:off x="393546" y="1847242"/>
            <a:ext cx="10819097" cy="276490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74295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e-DE" sz="5400">
                <a:solidFill>
                  <a:srgbClr val="000000"/>
                </a:solidFill>
                <a:latin typeface="DB Head Black" panose="020B0A02050202020204" pitchFamily="34" charset="0"/>
              </a:rPr>
              <a:t>Einordnung in den Gesamtkontext Infrastrukturprojekte</a:t>
            </a:r>
            <a:br>
              <a:rPr lang="de-DE" altLang="de-DE" sz="4800" kern="0">
                <a:solidFill>
                  <a:srgbClr val="000000"/>
                </a:solidFill>
                <a:latin typeface="DB Head Black" panose="020B0A02050202020204" pitchFamily="34" charset="0"/>
              </a:rPr>
            </a:br>
            <a:endParaRPr kumimoji="0" lang="de-DE" altLang="de-DE" sz="4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B Head Black" panose="020B0A0205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8D46A11-3723-7543-0E4D-607BA0524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46" y="3909084"/>
            <a:ext cx="1571471" cy="156116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4D4EDC1-6F81-DB76-0147-43832D02F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E6C7AE5-9BFE-5495-03C8-805CFF864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C6E1-4E34-4982-B9F3-52C581237BE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9443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1345F-ACBC-4A10-1237-8EE7EEFA3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106D2D6-242C-CB65-C237-17F160E85058}"/>
              </a:ext>
            </a:extLst>
          </p:cNvPr>
          <p:cNvSpPr/>
          <p:nvPr/>
        </p:nvSpPr>
        <p:spPr>
          <a:xfrm>
            <a:off x="734896" y="1068611"/>
            <a:ext cx="1294656" cy="1042100"/>
          </a:xfrm>
          <a:custGeom>
            <a:avLst/>
            <a:gdLst>
              <a:gd name="connsiteX0" fmla="*/ 661012 w 1663547"/>
              <a:gd name="connsiteY0" fmla="*/ 1200838 h 1255923"/>
              <a:gd name="connsiteX1" fmla="*/ 661012 w 1663547"/>
              <a:gd name="connsiteY1" fmla="*/ 1200838 h 1255923"/>
              <a:gd name="connsiteX2" fmla="*/ 958467 w 1663547"/>
              <a:gd name="connsiteY2" fmla="*/ 1211855 h 1255923"/>
              <a:gd name="connsiteX3" fmla="*/ 1123720 w 1663547"/>
              <a:gd name="connsiteY3" fmla="*/ 1222872 h 1255923"/>
              <a:gd name="connsiteX4" fmla="*/ 1123720 w 1663547"/>
              <a:gd name="connsiteY4" fmla="*/ 1222872 h 1255923"/>
              <a:gd name="connsiteX5" fmla="*/ 1178805 w 1663547"/>
              <a:gd name="connsiteY5" fmla="*/ 1090670 h 1255923"/>
              <a:gd name="connsiteX6" fmla="*/ 1200838 w 1663547"/>
              <a:gd name="connsiteY6" fmla="*/ 991518 h 1255923"/>
              <a:gd name="connsiteX7" fmla="*/ 1233889 w 1663547"/>
              <a:gd name="connsiteY7" fmla="*/ 958467 h 1255923"/>
              <a:gd name="connsiteX8" fmla="*/ 1255923 w 1663547"/>
              <a:gd name="connsiteY8" fmla="*/ 903383 h 1255923"/>
              <a:gd name="connsiteX9" fmla="*/ 1277956 w 1663547"/>
              <a:gd name="connsiteY9" fmla="*/ 837282 h 1255923"/>
              <a:gd name="connsiteX10" fmla="*/ 1299990 w 1663547"/>
              <a:gd name="connsiteY10" fmla="*/ 793214 h 1255923"/>
              <a:gd name="connsiteX11" fmla="*/ 1299990 w 1663547"/>
              <a:gd name="connsiteY11" fmla="*/ 793214 h 1255923"/>
              <a:gd name="connsiteX12" fmla="*/ 1663547 w 1663547"/>
              <a:gd name="connsiteY12" fmla="*/ 793214 h 1255923"/>
              <a:gd name="connsiteX13" fmla="*/ 1663547 w 1663547"/>
              <a:gd name="connsiteY13" fmla="*/ 793214 h 1255923"/>
              <a:gd name="connsiteX14" fmla="*/ 1652530 w 1663547"/>
              <a:gd name="connsiteY14" fmla="*/ 418641 h 1255923"/>
              <a:gd name="connsiteX15" fmla="*/ 1652530 w 1663547"/>
              <a:gd name="connsiteY15" fmla="*/ 418641 h 1255923"/>
              <a:gd name="connsiteX16" fmla="*/ 1299990 w 1663547"/>
              <a:gd name="connsiteY16" fmla="*/ 143219 h 1255923"/>
              <a:gd name="connsiteX17" fmla="*/ 1222872 w 1663547"/>
              <a:gd name="connsiteY17" fmla="*/ 44067 h 1255923"/>
              <a:gd name="connsiteX18" fmla="*/ 1178805 w 1663547"/>
              <a:gd name="connsiteY18" fmla="*/ 33050 h 1255923"/>
              <a:gd name="connsiteX19" fmla="*/ 1156771 w 1663547"/>
              <a:gd name="connsiteY19" fmla="*/ 11017 h 1255923"/>
              <a:gd name="connsiteX20" fmla="*/ 1156771 w 1663547"/>
              <a:gd name="connsiteY20" fmla="*/ 11017 h 1255923"/>
              <a:gd name="connsiteX21" fmla="*/ 616944 w 1663547"/>
              <a:gd name="connsiteY21" fmla="*/ 0 h 1255923"/>
              <a:gd name="connsiteX22" fmla="*/ 616944 w 1663547"/>
              <a:gd name="connsiteY22" fmla="*/ 0 h 1255923"/>
              <a:gd name="connsiteX23" fmla="*/ 572877 w 1663547"/>
              <a:gd name="connsiteY23" fmla="*/ 319489 h 1255923"/>
              <a:gd name="connsiteX24" fmla="*/ 572877 w 1663547"/>
              <a:gd name="connsiteY24" fmla="*/ 319489 h 1255923"/>
              <a:gd name="connsiteX25" fmla="*/ 0 w 1663547"/>
              <a:gd name="connsiteY25" fmla="*/ 330506 h 1255923"/>
              <a:gd name="connsiteX26" fmla="*/ 0 w 1663547"/>
              <a:gd name="connsiteY26" fmla="*/ 330506 h 1255923"/>
              <a:gd name="connsiteX27" fmla="*/ 55084 w 1663547"/>
              <a:gd name="connsiteY27" fmla="*/ 495759 h 1255923"/>
              <a:gd name="connsiteX28" fmla="*/ 110168 w 1663547"/>
              <a:gd name="connsiteY28" fmla="*/ 683046 h 1255923"/>
              <a:gd name="connsiteX29" fmla="*/ 121185 w 1663547"/>
              <a:gd name="connsiteY29" fmla="*/ 760164 h 1255923"/>
              <a:gd name="connsiteX30" fmla="*/ 198303 w 1663547"/>
              <a:gd name="connsiteY30" fmla="*/ 793214 h 1255923"/>
              <a:gd name="connsiteX31" fmla="*/ 264405 w 1663547"/>
              <a:gd name="connsiteY31" fmla="*/ 848299 h 1255923"/>
              <a:gd name="connsiteX32" fmla="*/ 407624 w 1663547"/>
              <a:gd name="connsiteY32" fmla="*/ 903383 h 1255923"/>
              <a:gd name="connsiteX33" fmla="*/ 440674 w 1663547"/>
              <a:gd name="connsiteY33" fmla="*/ 925417 h 1255923"/>
              <a:gd name="connsiteX34" fmla="*/ 484742 w 1663547"/>
              <a:gd name="connsiteY34" fmla="*/ 958467 h 1255923"/>
              <a:gd name="connsiteX35" fmla="*/ 517793 w 1663547"/>
              <a:gd name="connsiteY35" fmla="*/ 969484 h 1255923"/>
              <a:gd name="connsiteX36" fmla="*/ 583894 w 1663547"/>
              <a:gd name="connsiteY36" fmla="*/ 1112703 h 1255923"/>
              <a:gd name="connsiteX37" fmla="*/ 627961 w 1663547"/>
              <a:gd name="connsiteY37" fmla="*/ 1167788 h 1255923"/>
              <a:gd name="connsiteX38" fmla="*/ 661012 w 1663547"/>
              <a:gd name="connsiteY38" fmla="*/ 1255923 h 1255923"/>
              <a:gd name="connsiteX39" fmla="*/ 661012 w 1663547"/>
              <a:gd name="connsiteY39" fmla="*/ 1255923 h 1255923"/>
              <a:gd name="connsiteX40" fmla="*/ 661012 w 1663547"/>
              <a:gd name="connsiteY40" fmla="*/ 1255923 h 1255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663547" h="1255923">
                <a:moveTo>
                  <a:pt x="661012" y="1200838"/>
                </a:moveTo>
                <a:lnTo>
                  <a:pt x="661012" y="1200838"/>
                </a:lnTo>
                <a:lnTo>
                  <a:pt x="958467" y="1211855"/>
                </a:lnTo>
                <a:cubicBezTo>
                  <a:pt x="1200568" y="1225305"/>
                  <a:pt x="944159" y="1222872"/>
                  <a:pt x="1123720" y="1222872"/>
                </a:cubicBezTo>
                <a:lnTo>
                  <a:pt x="1123720" y="1222872"/>
                </a:lnTo>
                <a:cubicBezTo>
                  <a:pt x="1142082" y="1178805"/>
                  <a:pt x="1163708" y="1135960"/>
                  <a:pt x="1178805" y="1090670"/>
                </a:cubicBezTo>
                <a:cubicBezTo>
                  <a:pt x="1182806" y="1078668"/>
                  <a:pt x="1187397" y="1011680"/>
                  <a:pt x="1200838" y="991518"/>
                </a:cubicBezTo>
                <a:cubicBezTo>
                  <a:pt x="1209480" y="978554"/>
                  <a:pt x="1222872" y="969484"/>
                  <a:pt x="1233889" y="958467"/>
                </a:cubicBezTo>
                <a:cubicBezTo>
                  <a:pt x="1241234" y="940106"/>
                  <a:pt x="1249165" y="921968"/>
                  <a:pt x="1255923" y="903383"/>
                </a:cubicBezTo>
                <a:cubicBezTo>
                  <a:pt x="1263860" y="881556"/>
                  <a:pt x="1269330" y="858846"/>
                  <a:pt x="1277956" y="837282"/>
                </a:cubicBezTo>
                <a:cubicBezTo>
                  <a:pt x="1284055" y="822033"/>
                  <a:pt x="1299990" y="793214"/>
                  <a:pt x="1299990" y="793214"/>
                </a:cubicBezTo>
                <a:lnTo>
                  <a:pt x="1299990" y="793214"/>
                </a:lnTo>
                <a:lnTo>
                  <a:pt x="1663547" y="793214"/>
                </a:lnTo>
                <a:lnTo>
                  <a:pt x="1663547" y="793214"/>
                </a:lnTo>
                <a:cubicBezTo>
                  <a:pt x="1650259" y="514174"/>
                  <a:pt x="1652530" y="639065"/>
                  <a:pt x="1652530" y="418641"/>
                </a:cubicBezTo>
                <a:lnTo>
                  <a:pt x="1652530" y="418641"/>
                </a:lnTo>
                <a:cubicBezTo>
                  <a:pt x="1471029" y="297640"/>
                  <a:pt x="1446050" y="296234"/>
                  <a:pt x="1299990" y="143219"/>
                </a:cubicBezTo>
                <a:cubicBezTo>
                  <a:pt x="1271079" y="112932"/>
                  <a:pt x="1253854" y="72232"/>
                  <a:pt x="1222872" y="44067"/>
                </a:cubicBezTo>
                <a:cubicBezTo>
                  <a:pt x="1211669" y="33882"/>
                  <a:pt x="1192348" y="39821"/>
                  <a:pt x="1178805" y="33050"/>
                </a:cubicBezTo>
                <a:cubicBezTo>
                  <a:pt x="1169515" y="28405"/>
                  <a:pt x="1164116" y="18361"/>
                  <a:pt x="1156771" y="11017"/>
                </a:cubicBezTo>
                <a:lnTo>
                  <a:pt x="1156771" y="11017"/>
                </a:lnTo>
                <a:cubicBezTo>
                  <a:pt x="976830" y="7268"/>
                  <a:pt x="796924" y="0"/>
                  <a:pt x="616944" y="0"/>
                </a:cubicBezTo>
                <a:lnTo>
                  <a:pt x="616944" y="0"/>
                </a:lnTo>
                <a:cubicBezTo>
                  <a:pt x="605547" y="330499"/>
                  <a:pt x="712487" y="319489"/>
                  <a:pt x="572877" y="319489"/>
                </a:cubicBezTo>
                <a:lnTo>
                  <a:pt x="572877" y="319489"/>
                </a:lnTo>
                <a:cubicBezTo>
                  <a:pt x="176326" y="333652"/>
                  <a:pt x="367295" y="330506"/>
                  <a:pt x="0" y="330506"/>
                </a:cubicBezTo>
                <a:lnTo>
                  <a:pt x="0" y="330506"/>
                </a:lnTo>
                <a:cubicBezTo>
                  <a:pt x="18361" y="385590"/>
                  <a:pt x="38826" y="440018"/>
                  <a:pt x="55084" y="495759"/>
                </a:cubicBezTo>
                <a:cubicBezTo>
                  <a:pt x="124482" y="733695"/>
                  <a:pt x="27645" y="462980"/>
                  <a:pt x="110168" y="683046"/>
                </a:cubicBezTo>
                <a:cubicBezTo>
                  <a:pt x="113840" y="708752"/>
                  <a:pt x="104963" y="739887"/>
                  <a:pt x="121185" y="760164"/>
                </a:cubicBezTo>
                <a:cubicBezTo>
                  <a:pt x="138656" y="782003"/>
                  <a:pt x="174484" y="778556"/>
                  <a:pt x="198303" y="793214"/>
                </a:cubicBezTo>
                <a:cubicBezTo>
                  <a:pt x="222730" y="808246"/>
                  <a:pt x="240278" y="832789"/>
                  <a:pt x="264405" y="848299"/>
                </a:cubicBezTo>
                <a:cubicBezTo>
                  <a:pt x="335454" y="893973"/>
                  <a:pt x="339621" y="889782"/>
                  <a:pt x="407624" y="903383"/>
                </a:cubicBezTo>
                <a:cubicBezTo>
                  <a:pt x="418641" y="910728"/>
                  <a:pt x="429900" y="917721"/>
                  <a:pt x="440674" y="925417"/>
                </a:cubicBezTo>
                <a:cubicBezTo>
                  <a:pt x="455615" y="936089"/>
                  <a:pt x="468800" y="949357"/>
                  <a:pt x="484742" y="958467"/>
                </a:cubicBezTo>
                <a:cubicBezTo>
                  <a:pt x="494825" y="964229"/>
                  <a:pt x="506776" y="965812"/>
                  <a:pt x="517793" y="969484"/>
                </a:cubicBezTo>
                <a:cubicBezTo>
                  <a:pt x="531457" y="1001367"/>
                  <a:pt x="563959" y="1081376"/>
                  <a:pt x="583894" y="1112703"/>
                </a:cubicBezTo>
                <a:cubicBezTo>
                  <a:pt x="596518" y="1132541"/>
                  <a:pt x="613272" y="1149426"/>
                  <a:pt x="627961" y="1167788"/>
                </a:cubicBezTo>
                <a:cubicBezTo>
                  <a:pt x="652592" y="1241679"/>
                  <a:pt x="639608" y="1213115"/>
                  <a:pt x="661012" y="1255923"/>
                </a:cubicBezTo>
                <a:lnTo>
                  <a:pt x="661012" y="1255923"/>
                </a:lnTo>
                <a:lnTo>
                  <a:pt x="661012" y="1255923"/>
                </a:ln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Freihandform: Form 27">
            <a:extLst>
              <a:ext uri="{FF2B5EF4-FFF2-40B4-BE49-F238E27FC236}">
                <a16:creationId xmlns:a16="http://schemas.microsoft.com/office/drawing/2014/main" id="{C9CDB2C8-DF8C-F06B-8F9F-147C1E9593B4}"/>
              </a:ext>
            </a:extLst>
          </p:cNvPr>
          <p:cNvSpPr/>
          <p:nvPr/>
        </p:nvSpPr>
        <p:spPr>
          <a:xfrm>
            <a:off x="2534504" y="2110711"/>
            <a:ext cx="1294656" cy="1256610"/>
          </a:xfrm>
          <a:custGeom>
            <a:avLst/>
            <a:gdLst>
              <a:gd name="connsiteX0" fmla="*/ 163773 w 1542197"/>
              <a:gd name="connsiteY0" fmla="*/ 532262 h 1310185"/>
              <a:gd name="connsiteX1" fmla="*/ 0 w 1542197"/>
              <a:gd name="connsiteY1" fmla="*/ 968991 h 1310185"/>
              <a:gd name="connsiteX2" fmla="*/ 313899 w 1542197"/>
              <a:gd name="connsiteY2" fmla="*/ 1023582 h 1310185"/>
              <a:gd name="connsiteX3" fmla="*/ 504968 w 1542197"/>
              <a:gd name="connsiteY3" fmla="*/ 1228298 h 1310185"/>
              <a:gd name="connsiteX4" fmla="*/ 859809 w 1542197"/>
              <a:gd name="connsiteY4" fmla="*/ 1201003 h 1310185"/>
              <a:gd name="connsiteX5" fmla="*/ 1201003 w 1542197"/>
              <a:gd name="connsiteY5" fmla="*/ 1310185 h 1310185"/>
              <a:gd name="connsiteX6" fmla="*/ 1542197 w 1542197"/>
              <a:gd name="connsiteY6" fmla="*/ 641445 h 1310185"/>
              <a:gd name="connsiteX7" fmla="*/ 1146412 w 1542197"/>
              <a:gd name="connsiteY7" fmla="*/ 614149 h 1310185"/>
              <a:gd name="connsiteX8" fmla="*/ 1310185 w 1542197"/>
              <a:gd name="connsiteY8" fmla="*/ 245659 h 1310185"/>
              <a:gd name="connsiteX9" fmla="*/ 900753 w 1542197"/>
              <a:gd name="connsiteY9" fmla="*/ 0 h 1310185"/>
              <a:gd name="connsiteX10" fmla="*/ 504968 w 1542197"/>
              <a:gd name="connsiteY10" fmla="*/ 136477 h 1310185"/>
              <a:gd name="connsiteX11" fmla="*/ 368490 w 1542197"/>
              <a:gd name="connsiteY11" fmla="*/ 504967 h 1310185"/>
              <a:gd name="connsiteX12" fmla="*/ 109182 w 1542197"/>
              <a:gd name="connsiteY12" fmla="*/ 559558 h 1310185"/>
              <a:gd name="connsiteX13" fmla="*/ 163773 w 1542197"/>
              <a:gd name="connsiteY13" fmla="*/ 532262 h 1310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42197" h="1310185">
                <a:moveTo>
                  <a:pt x="163773" y="532262"/>
                </a:moveTo>
                <a:lnTo>
                  <a:pt x="0" y="968991"/>
                </a:lnTo>
                <a:lnTo>
                  <a:pt x="313899" y="1023582"/>
                </a:lnTo>
                <a:lnTo>
                  <a:pt x="504968" y="1228298"/>
                </a:lnTo>
                <a:lnTo>
                  <a:pt x="859809" y="1201003"/>
                </a:lnTo>
                <a:lnTo>
                  <a:pt x="1201003" y="1310185"/>
                </a:lnTo>
                <a:lnTo>
                  <a:pt x="1542197" y="641445"/>
                </a:lnTo>
                <a:lnTo>
                  <a:pt x="1146412" y="614149"/>
                </a:lnTo>
                <a:lnTo>
                  <a:pt x="1310185" y="245659"/>
                </a:lnTo>
                <a:lnTo>
                  <a:pt x="900753" y="0"/>
                </a:lnTo>
                <a:lnTo>
                  <a:pt x="504968" y="136477"/>
                </a:lnTo>
                <a:lnTo>
                  <a:pt x="368490" y="504967"/>
                </a:lnTo>
                <a:lnTo>
                  <a:pt x="109182" y="559558"/>
                </a:lnTo>
                <a:lnTo>
                  <a:pt x="163773" y="5322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 err="1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C03F3E-D74C-34CD-9EE8-1CADBC130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>
                <a:latin typeface="DB Neo Office Head" pitchFamily="2" charset="0"/>
              </a:rPr>
              <a:t>Wir setzen Lärmschutz in Abstimmung mit den Anwohnenden um </a:t>
            </a:r>
            <a:br>
              <a:rPr lang="de-DE" b="1">
                <a:latin typeface="DB Neo Office Head" pitchFamily="2" charset="0"/>
              </a:rPr>
            </a:br>
            <a:endParaRPr lang="de-DE">
              <a:latin typeface="DB Neo Office Head" pitchFamily="2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B5B87B3-71FB-EBDD-62D7-7AF168D8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DE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DB AG | </a:t>
            </a:r>
            <a:r>
              <a:rPr lang="de-DE"/>
              <a:t>Lärmsanierung – Eröffnung Wanderausstellung Dresden Hauptbahnhof </a:t>
            </a:r>
            <a:r>
              <a:rPr lang="de-DE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|</a:t>
            </a:r>
            <a:r>
              <a:rPr lang="de-DE"/>
              <a:t> 06. Juli 2026</a:t>
            </a:r>
            <a:endParaRPr lang="en-US"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32811B8-1DF9-F27B-D2F4-E2F47079C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15</a:t>
            </a:fld>
            <a:endParaRPr lang="de-DE"/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BB7072A2-7DAB-089D-3D6F-0A37FC4024B9}"/>
              </a:ext>
            </a:extLst>
          </p:cNvPr>
          <p:cNvCxnSpPr>
            <a:cxnSpLocks/>
            <a:stCxn id="16" idx="5"/>
            <a:endCxn id="15" idx="1"/>
          </p:cNvCxnSpPr>
          <p:nvPr/>
        </p:nvCxnSpPr>
        <p:spPr>
          <a:xfrm>
            <a:off x="1526971" y="1704970"/>
            <a:ext cx="1586670" cy="1015566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Inhaltsplatzhalter 4">
            <a:extLst>
              <a:ext uri="{FF2B5EF4-FFF2-40B4-BE49-F238E27FC236}">
                <a16:creationId xmlns:a16="http://schemas.microsoft.com/office/drawing/2014/main" id="{E5AF6FAE-E0C8-8A61-BBED-8629437F3A3B}"/>
              </a:ext>
            </a:extLst>
          </p:cNvPr>
          <p:cNvSpPr txBox="1">
            <a:spLocks/>
          </p:cNvSpPr>
          <p:nvPr/>
        </p:nvSpPr>
        <p:spPr>
          <a:xfrm>
            <a:off x="610991" y="1510728"/>
            <a:ext cx="751351" cy="2237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DB Sans" panose="020B0502050202020204" pitchFamily="34" charset="0"/>
              <a:buNone/>
            </a:pPr>
            <a:r>
              <a:rPr lang="de-DE" b="1">
                <a:latin typeface="DB Neo Office" pitchFamily="2" charset="0"/>
              </a:rPr>
              <a:t>Leipzig</a:t>
            </a:r>
          </a:p>
        </p:txBody>
      </p:sp>
      <p:sp>
        <p:nvSpPr>
          <p:cNvPr id="12" name="Inhaltsplatzhalter 4">
            <a:extLst>
              <a:ext uri="{FF2B5EF4-FFF2-40B4-BE49-F238E27FC236}">
                <a16:creationId xmlns:a16="http://schemas.microsoft.com/office/drawing/2014/main" id="{8336729D-3481-5682-8896-81C7DC104CB5}"/>
              </a:ext>
            </a:extLst>
          </p:cNvPr>
          <p:cNvSpPr txBox="1">
            <a:spLocks/>
          </p:cNvSpPr>
          <p:nvPr/>
        </p:nvSpPr>
        <p:spPr>
          <a:xfrm>
            <a:off x="2185175" y="2688590"/>
            <a:ext cx="857655" cy="20168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DB Sans" panose="020B0502050202020204" pitchFamily="34" charset="0"/>
              <a:buNone/>
            </a:pPr>
            <a:r>
              <a:rPr lang="de-DE" b="1">
                <a:latin typeface="DB Neo Office" pitchFamily="2" charset="0"/>
              </a:rPr>
              <a:t>Dresden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6ABDDE6-2C82-D21A-3BDC-93C5A6E3D37B}"/>
              </a:ext>
            </a:extLst>
          </p:cNvPr>
          <p:cNvSpPr/>
          <p:nvPr/>
        </p:nvSpPr>
        <p:spPr>
          <a:xfrm>
            <a:off x="3085395" y="2691000"/>
            <a:ext cx="192875" cy="201684"/>
          </a:xfrm>
          <a:prstGeom prst="ellipse">
            <a:avLst/>
          </a:prstGeom>
          <a:solidFill>
            <a:srgbClr val="E31013"/>
          </a:solidFill>
          <a:ln w="28575">
            <a:solidFill>
              <a:srgbClr val="E310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 err="1">
              <a:solidFill>
                <a:schemeClr val="tx1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38EF475-896A-AC54-31DC-FC6F5558F1A8}"/>
              </a:ext>
            </a:extLst>
          </p:cNvPr>
          <p:cNvSpPr/>
          <p:nvPr/>
        </p:nvSpPr>
        <p:spPr>
          <a:xfrm>
            <a:off x="1362342" y="1532822"/>
            <a:ext cx="192875" cy="201684"/>
          </a:xfrm>
          <a:prstGeom prst="ellipse">
            <a:avLst/>
          </a:prstGeom>
          <a:solidFill>
            <a:srgbClr val="E31013"/>
          </a:solidFill>
          <a:ln w="28575">
            <a:solidFill>
              <a:srgbClr val="E310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 err="1">
              <a:solidFill>
                <a:schemeClr val="tx1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6019359-4750-8FEF-4441-337E977B5047}"/>
              </a:ext>
            </a:extLst>
          </p:cNvPr>
          <p:cNvSpPr txBox="1"/>
          <p:nvPr/>
        </p:nvSpPr>
        <p:spPr>
          <a:xfrm>
            <a:off x="6353983" y="1160748"/>
            <a:ext cx="5627917" cy="31393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EC0016"/>
              </a:buClr>
              <a:buSzPct val="100000"/>
            </a:pPr>
            <a:r>
              <a:rPr lang="de-DE" sz="1400" b="1" i="0">
                <a:solidFill>
                  <a:srgbClr val="282D37"/>
                </a:solidFill>
                <a:effectLst/>
                <a:latin typeface="DB Sans" panose="020B0502050202020204" pitchFamily="34" charset="0"/>
              </a:rPr>
              <a:t>Leipzig – Dresden </a:t>
            </a:r>
          </a:p>
          <a:p>
            <a:pPr marL="285750" indent="-28575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400">
                <a:solidFill>
                  <a:schemeClr val="tx1"/>
                </a:solidFill>
                <a:latin typeface="DB Sans" panose="020B0502050202020204" pitchFamily="34" charset="0"/>
              </a:rPr>
              <a:t>Zeithain – </a:t>
            </a:r>
            <a:r>
              <a:rPr lang="de-DE" sz="1400" err="1">
                <a:solidFill>
                  <a:schemeClr val="tx1"/>
                </a:solidFill>
                <a:latin typeface="DB Sans" panose="020B0502050202020204" pitchFamily="34" charset="0"/>
              </a:rPr>
              <a:t>Leckwitz</a:t>
            </a:r>
            <a:r>
              <a:rPr lang="de-DE" sz="1400">
                <a:solidFill>
                  <a:schemeClr val="tx1"/>
                </a:solidFill>
                <a:latin typeface="DB Sans" panose="020B0502050202020204" pitchFamily="34" charset="0"/>
              </a:rPr>
              <a:t> </a:t>
            </a:r>
          </a:p>
          <a:p>
            <a:pPr marL="742950" lvl="1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400">
                <a:solidFill>
                  <a:schemeClr val="tx1"/>
                </a:solidFill>
                <a:latin typeface="DB Sans" panose="020B0502050202020204" pitchFamily="34" charset="0"/>
              </a:rPr>
              <a:t>Ausbau der zweigleisigen Strecke</a:t>
            </a:r>
            <a:r>
              <a:rPr lang="de-DE" sz="1400">
                <a:latin typeface="DB Sans" panose="020B0502050202020204" pitchFamily="34" charset="0"/>
              </a:rPr>
              <a:t> </a:t>
            </a:r>
            <a:r>
              <a:rPr lang="de-DE" sz="1400">
                <a:solidFill>
                  <a:schemeClr val="tx1"/>
                </a:solidFill>
                <a:latin typeface="DB Sans" panose="020B0502050202020204" pitchFamily="34" charset="0"/>
              </a:rPr>
              <a:t>für den Personen- und Güterverkehr bis 200 km/h</a:t>
            </a:r>
          </a:p>
          <a:p>
            <a:pPr marL="742950" lvl="1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400">
                <a:solidFill>
                  <a:schemeClr val="tx1"/>
                </a:solidFill>
                <a:latin typeface="DB Sans" panose="020B0502050202020204" pitchFamily="34" charset="0"/>
              </a:rPr>
              <a:t>Bis 2025: Neubau von 6,6 km Lärmschutzwand</a:t>
            </a:r>
          </a:p>
          <a:p>
            <a:pPr lvl="1">
              <a:buClr>
                <a:schemeClr val="accent2"/>
              </a:buClr>
            </a:pPr>
            <a:endParaRPr lang="de-DE" sz="1400" b="1">
              <a:latin typeface="DB Sans" panose="020B0502050202020204" pitchFamily="34" charset="0"/>
            </a:endParaRPr>
          </a:p>
          <a:p>
            <a:pPr>
              <a:buClr>
                <a:schemeClr val="accent2"/>
              </a:buClr>
            </a:pPr>
            <a:r>
              <a:rPr lang="de-DE" sz="1400" b="1">
                <a:latin typeface="DB Sans" panose="020B0502050202020204" pitchFamily="34" charset="0"/>
              </a:rPr>
              <a:t>Dresden-Neustadt Güterbahnhof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400">
                <a:latin typeface="DB Sans" panose="020B0502050202020204" pitchFamily="34" charset="0"/>
              </a:rPr>
              <a:t>Reaktivierung der Gleisanlagen am Güterbahnhof 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400">
                <a:latin typeface="DB Sans" panose="020B0502050202020204" pitchFamily="34" charset="0"/>
              </a:rPr>
              <a:t>Neubau von 525 Meter Lärmschutzwand 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400">
                <a:latin typeface="DB Sans"/>
              </a:rPr>
              <a:t>Im Bereich Moritzburger Platz/</a:t>
            </a:r>
            <a:r>
              <a:rPr lang="de-DE" sz="1400" err="1">
                <a:latin typeface="DB Sans"/>
              </a:rPr>
              <a:t>Leisniger</a:t>
            </a:r>
            <a:r>
              <a:rPr lang="de-DE" sz="1400">
                <a:latin typeface="DB Sans"/>
              </a:rPr>
              <a:t> Straße errichten wir eine hochabsorbierende teiltransparente Lärmschutzwand (Entscheidung im Zusammenhang mit früher </a:t>
            </a:r>
            <a:r>
              <a:rPr lang="de-DE" sz="1400" err="1">
                <a:latin typeface="DB Sans"/>
              </a:rPr>
              <a:t>Bürger:innenbeteiligung</a:t>
            </a:r>
            <a:r>
              <a:rPr lang="de-DE" sz="1400">
                <a:latin typeface="DB Sans"/>
              </a:rPr>
              <a:t>) 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de-DE" sz="1600">
              <a:latin typeface="DB Neo Office" pitchFamily="2" charset="0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5258E08-C9E6-7B4E-0DC6-FC752A0FEA6F}"/>
              </a:ext>
            </a:extLst>
          </p:cNvPr>
          <p:cNvSpPr/>
          <p:nvPr/>
        </p:nvSpPr>
        <p:spPr>
          <a:xfrm>
            <a:off x="3210249" y="2292058"/>
            <a:ext cx="68021" cy="70943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 err="1">
              <a:solidFill>
                <a:schemeClr val="tx1"/>
              </a:solidFill>
            </a:endParaRPr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7D15AE20-59CC-51D3-5494-EE637B11B167}"/>
              </a:ext>
            </a:extLst>
          </p:cNvPr>
          <p:cNvSpPr txBox="1">
            <a:spLocks/>
          </p:cNvSpPr>
          <p:nvPr/>
        </p:nvSpPr>
        <p:spPr>
          <a:xfrm>
            <a:off x="2949711" y="1840488"/>
            <a:ext cx="1251548" cy="3121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DB Sans" panose="020B0502050202020204" pitchFamily="34" charset="0"/>
              <a:buNone/>
            </a:pPr>
            <a:r>
              <a:rPr lang="de-DE" sz="1200" b="1" err="1">
                <a:latin typeface="DB Neo Office" pitchFamily="2" charset="0"/>
              </a:rPr>
              <a:t>Gbf</a:t>
            </a:r>
            <a:r>
              <a:rPr lang="de-DE" sz="1200" b="1">
                <a:latin typeface="DB Neo Office" pitchFamily="2" charset="0"/>
              </a:rPr>
              <a:t>. Dresden Neustadt 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5F202D44-806D-BB0B-F9E1-193DC6FE1DB8}"/>
              </a:ext>
            </a:extLst>
          </p:cNvPr>
          <p:cNvSpPr/>
          <p:nvPr/>
        </p:nvSpPr>
        <p:spPr>
          <a:xfrm>
            <a:off x="2591338" y="2379305"/>
            <a:ext cx="68021" cy="70943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 err="1">
              <a:solidFill>
                <a:schemeClr val="tx1"/>
              </a:solidFill>
            </a:endParaRPr>
          </a:p>
        </p:txBody>
      </p:sp>
      <p:sp>
        <p:nvSpPr>
          <p:cNvPr id="26" name="Inhaltsplatzhalter 4">
            <a:extLst>
              <a:ext uri="{FF2B5EF4-FFF2-40B4-BE49-F238E27FC236}">
                <a16:creationId xmlns:a16="http://schemas.microsoft.com/office/drawing/2014/main" id="{1366557A-32B9-691C-B060-02E8B881D0E9}"/>
              </a:ext>
            </a:extLst>
          </p:cNvPr>
          <p:cNvSpPr txBox="1">
            <a:spLocks/>
          </p:cNvSpPr>
          <p:nvPr/>
        </p:nvSpPr>
        <p:spPr>
          <a:xfrm>
            <a:off x="1769189" y="2323574"/>
            <a:ext cx="1102234" cy="3780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DB Sans" panose="020B0502050202020204" pitchFamily="34" charset="0"/>
              <a:buNone/>
            </a:pPr>
            <a:r>
              <a:rPr lang="de-DE" sz="1200" b="1">
                <a:latin typeface="DB Neo Office" pitchFamily="2" charset="0"/>
              </a:rPr>
              <a:t>Zeithain – </a:t>
            </a:r>
            <a:r>
              <a:rPr lang="de-DE" sz="1200" b="1" err="1">
                <a:latin typeface="DB Neo Office" pitchFamily="2" charset="0"/>
              </a:rPr>
              <a:t>Leckwitz</a:t>
            </a:r>
            <a:r>
              <a:rPr lang="de-DE" sz="1200" b="1">
                <a:latin typeface="DB Neo Office" pitchFamily="2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451B6CA-4189-E381-CC8E-AFE0F6DD6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7" r="28315"/>
          <a:stretch>
            <a:fillRect/>
          </a:stretch>
        </p:blipFill>
        <p:spPr bwMode="auto">
          <a:xfrm>
            <a:off x="6362076" y="3947655"/>
            <a:ext cx="5477477" cy="227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" name="Grafik 1023">
            <a:extLst>
              <a:ext uri="{FF2B5EF4-FFF2-40B4-BE49-F238E27FC236}">
                <a16:creationId xmlns:a16="http://schemas.microsoft.com/office/drawing/2014/main" id="{6F8EFE57-71D7-1D32-0D2C-EBC184C09B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3" t="14448" r="33143" b="16273"/>
          <a:stretch>
            <a:fillRect/>
          </a:stretch>
        </p:blipFill>
        <p:spPr>
          <a:xfrm>
            <a:off x="352447" y="3726857"/>
            <a:ext cx="2019790" cy="2386454"/>
          </a:xfrm>
          <a:prstGeom prst="rect">
            <a:avLst/>
          </a:prstGeom>
        </p:spPr>
      </p:pic>
      <p:pic>
        <p:nvPicPr>
          <p:cNvPr id="1030" name="Grafik 1029">
            <a:extLst>
              <a:ext uri="{FF2B5EF4-FFF2-40B4-BE49-F238E27FC236}">
                <a16:creationId xmlns:a16="http://schemas.microsoft.com/office/drawing/2014/main" id="{4005AF90-7A27-4FD6-3A18-33CAE3043C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7303" y="3711120"/>
            <a:ext cx="3668697" cy="2386454"/>
          </a:xfrm>
          <a:prstGeom prst="rect">
            <a:avLst/>
          </a:prstGeom>
        </p:spPr>
      </p:pic>
      <p:sp>
        <p:nvSpPr>
          <p:cNvPr id="1032" name="Textfeld 1031">
            <a:extLst>
              <a:ext uri="{FF2B5EF4-FFF2-40B4-BE49-F238E27FC236}">
                <a16:creationId xmlns:a16="http://schemas.microsoft.com/office/drawing/2014/main" id="{B7F91AC3-EFAE-4C1D-B037-06315A851A60}"/>
              </a:ext>
            </a:extLst>
          </p:cNvPr>
          <p:cNvSpPr txBox="1"/>
          <p:nvPr/>
        </p:nvSpPr>
        <p:spPr>
          <a:xfrm>
            <a:off x="378982" y="5779541"/>
            <a:ext cx="5890731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de-DE" sz="1000">
                <a:solidFill>
                  <a:schemeClr val="bg1"/>
                </a:solidFill>
                <a:latin typeface="DB Sans" panose="020B0502050202020204" pitchFamily="34" charset="0"/>
              </a:rPr>
              <a:t>links: Errichtung der Lärmschutzwände zwischen Zeithain und </a:t>
            </a:r>
            <a:r>
              <a:rPr lang="de-DE" sz="1000" err="1">
                <a:solidFill>
                  <a:schemeClr val="bg1"/>
                </a:solidFill>
                <a:latin typeface="DB Sans" panose="020B0502050202020204" pitchFamily="34" charset="0"/>
              </a:rPr>
              <a:t>Leckwitz</a:t>
            </a:r>
            <a:r>
              <a:rPr lang="de-DE" sz="1000">
                <a:solidFill>
                  <a:schemeClr val="bg1"/>
                </a:solidFill>
                <a:latin typeface="DB Sans" panose="020B0502050202020204" pitchFamily="34" charset="0"/>
              </a:rPr>
              <a:t>,</a:t>
            </a:r>
            <a:br>
              <a:rPr lang="de-DE" sz="1000">
                <a:solidFill>
                  <a:schemeClr val="bg1"/>
                </a:solidFill>
                <a:latin typeface="DB Sans" panose="020B0502050202020204" pitchFamily="34" charset="0"/>
              </a:rPr>
            </a:br>
            <a:r>
              <a:rPr lang="de-DE" sz="1000">
                <a:solidFill>
                  <a:schemeClr val="bg1"/>
                </a:solidFill>
                <a:latin typeface="DB Sans" panose="020B0502050202020204" pitchFamily="34" charset="0"/>
              </a:rPr>
              <a:t>rechts: Beispieldarstellung transparente Lärmschutzwände in Hamburg, Quelle: DB InfraGO AG </a:t>
            </a:r>
          </a:p>
        </p:txBody>
      </p:sp>
    </p:spTree>
    <p:extLst>
      <p:ext uri="{BB962C8B-B14F-4D97-AF65-F5344CB8AC3E}">
        <p14:creationId xmlns:p14="http://schemas.microsoft.com/office/powerpoint/2010/main" val="265749899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ihandform: Form 28">
            <a:extLst>
              <a:ext uri="{FF2B5EF4-FFF2-40B4-BE49-F238E27FC236}">
                <a16:creationId xmlns:a16="http://schemas.microsoft.com/office/drawing/2014/main" id="{ACEBCF52-8630-7179-F2FF-BD234CC0089B}"/>
              </a:ext>
            </a:extLst>
          </p:cNvPr>
          <p:cNvSpPr/>
          <p:nvPr/>
        </p:nvSpPr>
        <p:spPr>
          <a:xfrm>
            <a:off x="44214" y="3570192"/>
            <a:ext cx="10634393" cy="5030561"/>
          </a:xfrm>
          <a:custGeom>
            <a:avLst/>
            <a:gdLst>
              <a:gd name="connsiteX0" fmla="*/ 450376 w 8993875"/>
              <a:gd name="connsiteY0" fmla="*/ 1555844 h 4026089"/>
              <a:gd name="connsiteX1" fmla="*/ 832513 w 8993875"/>
              <a:gd name="connsiteY1" fmla="*/ 1705970 h 4026089"/>
              <a:gd name="connsiteX2" fmla="*/ 1160060 w 8993875"/>
              <a:gd name="connsiteY2" fmla="*/ 1337480 h 4026089"/>
              <a:gd name="connsiteX3" fmla="*/ 1228299 w 8993875"/>
              <a:gd name="connsiteY3" fmla="*/ 1282889 h 4026089"/>
              <a:gd name="connsiteX4" fmla="*/ 1542197 w 8993875"/>
              <a:gd name="connsiteY4" fmla="*/ 1282889 h 4026089"/>
              <a:gd name="connsiteX5" fmla="*/ 1528549 w 8993875"/>
              <a:gd name="connsiteY5" fmla="*/ 1064525 h 4026089"/>
              <a:gd name="connsiteX6" fmla="*/ 1815152 w 8993875"/>
              <a:gd name="connsiteY6" fmla="*/ 941695 h 4026089"/>
              <a:gd name="connsiteX7" fmla="*/ 1910687 w 8993875"/>
              <a:gd name="connsiteY7" fmla="*/ 477671 h 4026089"/>
              <a:gd name="connsiteX8" fmla="*/ 2279176 w 8993875"/>
              <a:gd name="connsiteY8" fmla="*/ 450376 h 4026089"/>
              <a:gd name="connsiteX9" fmla="*/ 2374710 w 8993875"/>
              <a:gd name="connsiteY9" fmla="*/ 900752 h 4026089"/>
              <a:gd name="connsiteX10" fmla="*/ 2552131 w 8993875"/>
              <a:gd name="connsiteY10" fmla="*/ 873456 h 4026089"/>
              <a:gd name="connsiteX11" fmla="*/ 2552131 w 8993875"/>
              <a:gd name="connsiteY11" fmla="*/ 0 h 4026089"/>
              <a:gd name="connsiteX12" fmla="*/ 3070746 w 8993875"/>
              <a:gd name="connsiteY12" fmla="*/ 13647 h 4026089"/>
              <a:gd name="connsiteX13" fmla="*/ 4271749 w 8993875"/>
              <a:gd name="connsiteY13" fmla="*/ 491319 h 4026089"/>
              <a:gd name="connsiteX14" fmla="*/ 4899546 w 8993875"/>
              <a:gd name="connsiteY14" fmla="*/ 1323832 h 4026089"/>
              <a:gd name="connsiteX15" fmla="*/ 5008728 w 8993875"/>
              <a:gd name="connsiteY15" fmla="*/ 1555844 h 4026089"/>
              <a:gd name="connsiteX16" fmla="*/ 6032310 w 8993875"/>
              <a:gd name="connsiteY16" fmla="*/ 2142698 h 4026089"/>
              <a:gd name="connsiteX17" fmla="*/ 7055893 w 8993875"/>
              <a:gd name="connsiteY17" fmla="*/ 2033516 h 4026089"/>
              <a:gd name="connsiteX18" fmla="*/ 6892119 w 8993875"/>
              <a:gd name="connsiteY18" fmla="*/ 1460310 h 4026089"/>
              <a:gd name="connsiteX19" fmla="*/ 7560860 w 8993875"/>
              <a:gd name="connsiteY19" fmla="*/ 2101755 h 4026089"/>
              <a:gd name="connsiteX20" fmla="*/ 8379725 w 8993875"/>
              <a:gd name="connsiteY20" fmla="*/ 2115403 h 4026089"/>
              <a:gd name="connsiteX21" fmla="*/ 8134066 w 8993875"/>
              <a:gd name="connsiteY21" fmla="*/ 2784143 h 4026089"/>
              <a:gd name="connsiteX22" fmla="*/ 8598090 w 8993875"/>
              <a:gd name="connsiteY22" fmla="*/ 3316406 h 4026089"/>
              <a:gd name="connsiteX23" fmla="*/ 8993875 w 8993875"/>
              <a:gd name="connsiteY23" fmla="*/ 3439235 h 4026089"/>
              <a:gd name="connsiteX24" fmla="*/ 2674961 w 8993875"/>
              <a:gd name="connsiteY24" fmla="*/ 4026089 h 4026089"/>
              <a:gd name="connsiteX25" fmla="*/ 504967 w 8993875"/>
              <a:gd name="connsiteY25" fmla="*/ 3657600 h 4026089"/>
              <a:gd name="connsiteX26" fmla="*/ 68239 w 8993875"/>
              <a:gd name="connsiteY26" fmla="*/ 2388358 h 4026089"/>
              <a:gd name="connsiteX27" fmla="*/ 122830 w 8993875"/>
              <a:gd name="connsiteY27" fmla="*/ 2033516 h 4026089"/>
              <a:gd name="connsiteX28" fmla="*/ 0 w 8993875"/>
              <a:gd name="connsiteY28" fmla="*/ 1569492 h 4026089"/>
              <a:gd name="connsiteX29" fmla="*/ 191069 w 8993875"/>
              <a:gd name="connsiteY29" fmla="*/ 1392071 h 4026089"/>
              <a:gd name="connsiteX30" fmla="*/ 450376 w 8993875"/>
              <a:gd name="connsiteY30" fmla="*/ 1555844 h 402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993875" h="4026089">
                <a:moveTo>
                  <a:pt x="450376" y="1555844"/>
                </a:moveTo>
                <a:lnTo>
                  <a:pt x="832513" y="1705970"/>
                </a:lnTo>
                <a:lnTo>
                  <a:pt x="1160060" y="1337480"/>
                </a:lnTo>
                <a:lnTo>
                  <a:pt x="1228299" y="1282889"/>
                </a:lnTo>
                <a:lnTo>
                  <a:pt x="1542197" y="1282889"/>
                </a:lnTo>
                <a:lnTo>
                  <a:pt x="1528549" y="1064525"/>
                </a:lnTo>
                <a:lnTo>
                  <a:pt x="1815152" y="941695"/>
                </a:lnTo>
                <a:lnTo>
                  <a:pt x="1910687" y="477671"/>
                </a:lnTo>
                <a:lnTo>
                  <a:pt x="2279176" y="450376"/>
                </a:lnTo>
                <a:lnTo>
                  <a:pt x="2374710" y="900752"/>
                </a:lnTo>
                <a:lnTo>
                  <a:pt x="2552131" y="873456"/>
                </a:lnTo>
                <a:lnTo>
                  <a:pt x="2552131" y="0"/>
                </a:lnTo>
                <a:lnTo>
                  <a:pt x="3070746" y="13647"/>
                </a:lnTo>
                <a:lnTo>
                  <a:pt x="4271749" y="491319"/>
                </a:lnTo>
                <a:lnTo>
                  <a:pt x="4899546" y="1323832"/>
                </a:lnTo>
                <a:lnTo>
                  <a:pt x="5008728" y="1555844"/>
                </a:lnTo>
                <a:lnTo>
                  <a:pt x="6032310" y="2142698"/>
                </a:lnTo>
                <a:lnTo>
                  <a:pt x="7055893" y="2033516"/>
                </a:lnTo>
                <a:lnTo>
                  <a:pt x="6892119" y="1460310"/>
                </a:lnTo>
                <a:lnTo>
                  <a:pt x="7560860" y="2101755"/>
                </a:lnTo>
                <a:lnTo>
                  <a:pt x="8379725" y="2115403"/>
                </a:lnTo>
                <a:lnTo>
                  <a:pt x="8134066" y="2784143"/>
                </a:lnTo>
                <a:lnTo>
                  <a:pt x="8598090" y="3316406"/>
                </a:lnTo>
                <a:lnTo>
                  <a:pt x="8993875" y="3439235"/>
                </a:lnTo>
                <a:lnTo>
                  <a:pt x="2674961" y="4026089"/>
                </a:lnTo>
                <a:lnTo>
                  <a:pt x="504967" y="3657600"/>
                </a:lnTo>
                <a:lnTo>
                  <a:pt x="68239" y="2388358"/>
                </a:lnTo>
                <a:lnTo>
                  <a:pt x="122830" y="2033516"/>
                </a:lnTo>
                <a:lnTo>
                  <a:pt x="0" y="1569492"/>
                </a:lnTo>
                <a:lnTo>
                  <a:pt x="191069" y="1392071"/>
                </a:lnTo>
                <a:lnTo>
                  <a:pt x="450376" y="1555844"/>
                </a:lnTo>
                <a:close/>
              </a:path>
            </a:pathLst>
          </a:cu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 err="1">
              <a:solidFill>
                <a:schemeClr val="tx1"/>
              </a:solidFill>
            </a:endParaRPr>
          </a:p>
        </p:txBody>
      </p:sp>
      <p:sp>
        <p:nvSpPr>
          <p:cNvPr id="28" name="Freihandform: Form 27">
            <a:extLst>
              <a:ext uri="{FF2B5EF4-FFF2-40B4-BE49-F238E27FC236}">
                <a16:creationId xmlns:a16="http://schemas.microsoft.com/office/drawing/2014/main" id="{D99D93ED-CF82-7788-028F-FE0E1874C29D}"/>
              </a:ext>
            </a:extLst>
          </p:cNvPr>
          <p:cNvSpPr/>
          <p:nvPr/>
        </p:nvSpPr>
        <p:spPr>
          <a:xfrm>
            <a:off x="1047353" y="3473661"/>
            <a:ext cx="1224151" cy="1137895"/>
          </a:xfrm>
          <a:custGeom>
            <a:avLst/>
            <a:gdLst>
              <a:gd name="connsiteX0" fmla="*/ 163773 w 1542197"/>
              <a:gd name="connsiteY0" fmla="*/ 532262 h 1310185"/>
              <a:gd name="connsiteX1" fmla="*/ 0 w 1542197"/>
              <a:gd name="connsiteY1" fmla="*/ 968991 h 1310185"/>
              <a:gd name="connsiteX2" fmla="*/ 313899 w 1542197"/>
              <a:gd name="connsiteY2" fmla="*/ 1023582 h 1310185"/>
              <a:gd name="connsiteX3" fmla="*/ 504968 w 1542197"/>
              <a:gd name="connsiteY3" fmla="*/ 1228298 h 1310185"/>
              <a:gd name="connsiteX4" fmla="*/ 859809 w 1542197"/>
              <a:gd name="connsiteY4" fmla="*/ 1201003 h 1310185"/>
              <a:gd name="connsiteX5" fmla="*/ 1201003 w 1542197"/>
              <a:gd name="connsiteY5" fmla="*/ 1310185 h 1310185"/>
              <a:gd name="connsiteX6" fmla="*/ 1542197 w 1542197"/>
              <a:gd name="connsiteY6" fmla="*/ 641445 h 1310185"/>
              <a:gd name="connsiteX7" fmla="*/ 1146412 w 1542197"/>
              <a:gd name="connsiteY7" fmla="*/ 614149 h 1310185"/>
              <a:gd name="connsiteX8" fmla="*/ 1310185 w 1542197"/>
              <a:gd name="connsiteY8" fmla="*/ 245659 h 1310185"/>
              <a:gd name="connsiteX9" fmla="*/ 900753 w 1542197"/>
              <a:gd name="connsiteY9" fmla="*/ 0 h 1310185"/>
              <a:gd name="connsiteX10" fmla="*/ 504968 w 1542197"/>
              <a:gd name="connsiteY10" fmla="*/ 136477 h 1310185"/>
              <a:gd name="connsiteX11" fmla="*/ 368490 w 1542197"/>
              <a:gd name="connsiteY11" fmla="*/ 504967 h 1310185"/>
              <a:gd name="connsiteX12" fmla="*/ 109182 w 1542197"/>
              <a:gd name="connsiteY12" fmla="*/ 559558 h 1310185"/>
              <a:gd name="connsiteX13" fmla="*/ 163773 w 1542197"/>
              <a:gd name="connsiteY13" fmla="*/ 532262 h 1310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42197" h="1310185">
                <a:moveTo>
                  <a:pt x="163773" y="532262"/>
                </a:moveTo>
                <a:lnTo>
                  <a:pt x="0" y="968991"/>
                </a:lnTo>
                <a:lnTo>
                  <a:pt x="313899" y="1023582"/>
                </a:lnTo>
                <a:lnTo>
                  <a:pt x="504968" y="1228298"/>
                </a:lnTo>
                <a:lnTo>
                  <a:pt x="859809" y="1201003"/>
                </a:lnTo>
                <a:lnTo>
                  <a:pt x="1201003" y="1310185"/>
                </a:lnTo>
                <a:lnTo>
                  <a:pt x="1542197" y="641445"/>
                </a:lnTo>
                <a:lnTo>
                  <a:pt x="1146412" y="614149"/>
                </a:lnTo>
                <a:lnTo>
                  <a:pt x="1310185" y="245659"/>
                </a:lnTo>
                <a:lnTo>
                  <a:pt x="900753" y="0"/>
                </a:lnTo>
                <a:lnTo>
                  <a:pt x="504968" y="136477"/>
                </a:lnTo>
                <a:lnTo>
                  <a:pt x="368490" y="504967"/>
                </a:lnTo>
                <a:lnTo>
                  <a:pt x="109182" y="559558"/>
                </a:lnTo>
                <a:lnTo>
                  <a:pt x="163773" y="5322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 err="1">
              <a:solidFill>
                <a:schemeClr val="tx1"/>
              </a:solidFill>
            </a:endParaRPr>
          </a:p>
        </p:txBody>
      </p:sp>
      <p:sp>
        <p:nvSpPr>
          <p:cNvPr id="27" name="Freihandform: Form 26">
            <a:extLst>
              <a:ext uri="{FF2B5EF4-FFF2-40B4-BE49-F238E27FC236}">
                <a16:creationId xmlns:a16="http://schemas.microsoft.com/office/drawing/2014/main" id="{CB9A36FF-2AE2-0E5F-1F3B-BC80A1F81CDD}"/>
              </a:ext>
            </a:extLst>
          </p:cNvPr>
          <p:cNvSpPr/>
          <p:nvPr/>
        </p:nvSpPr>
        <p:spPr>
          <a:xfrm>
            <a:off x="75705" y="915446"/>
            <a:ext cx="2033517" cy="1054962"/>
          </a:xfrm>
          <a:custGeom>
            <a:avLst/>
            <a:gdLst>
              <a:gd name="connsiteX0" fmla="*/ 2019869 w 2347415"/>
              <a:gd name="connsiteY0" fmla="*/ 1282890 h 1364777"/>
              <a:gd name="connsiteX1" fmla="*/ 2347415 w 2347415"/>
              <a:gd name="connsiteY1" fmla="*/ 941696 h 1364777"/>
              <a:gd name="connsiteX2" fmla="*/ 2060812 w 2347415"/>
              <a:gd name="connsiteY2" fmla="*/ 709684 h 1364777"/>
              <a:gd name="connsiteX3" fmla="*/ 2088108 w 2347415"/>
              <a:gd name="connsiteY3" fmla="*/ 423081 h 1364777"/>
              <a:gd name="connsiteX4" fmla="*/ 1392072 w 2347415"/>
              <a:gd name="connsiteY4" fmla="*/ 136478 h 1364777"/>
              <a:gd name="connsiteX5" fmla="*/ 1351128 w 2347415"/>
              <a:gd name="connsiteY5" fmla="*/ 0 h 1364777"/>
              <a:gd name="connsiteX6" fmla="*/ 368490 w 2347415"/>
              <a:gd name="connsiteY6" fmla="*/ 54591 h 1364777"/>
              <a:gd name="connsiteX7" fmla="*/ 368490 w 2347415"/>
              <a:gd name="connsiteY7" fmla="*/ 245660 h 1364777"/>
              <a:gd name="connsiteX8" fmla="*/ 109182 w 2347415"/>
              <a:gd name="connsiteY8" fmla="*/ 259308 h 1364777"/>
              <a:gd name="connsiteX9" fmla="*/ 177421 w 2347415"/>
              <a:gd name="connsiteY9" fmla="*/ 1091821 h 1364777"/>
              <a:gd name="connsiteX10" fmla="*/ 0 w 2347415"/>
              <a:gd name="connsiteY10" fmla="*/ 1269242 h 1364777"/>
              <a:gd name="connsiteX11" fmla="*/ 218364 w 2347415"/>
              <a:gd name="connsiteY11" fmla="*/ 1364777 h 1364777"/>
              <a:gd name="connsiteX12" fmla="*/ 696036 w 2347415"/>
              <a:gd name="connsiteY12" fmla="*/ 1173708 h 1364777"/>
              <a:gd name="connsiteX13" fmla="*/ 1555845 w 2347415"/>
              <a:gd name="connsiteY13" fmla="*/ 1132765 h 1364777"/>
              <a:gd name="connsiteX14" fmla="*/ 2019869 w 2347415"/>
              <a:gd name="connsiteY14" fmla="*/ 1282890 h 136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47415" h="1364777">
                <a:moveTo>
                  <a:pt x="2019869" y="1282890"/>
                </a:moveTo>
                <a:lnTo>
                  <a:pt x="2347415" y="941696"/>
                </a:lnTo>
                <a:lnTo>
                  <a:pt x="2060812" y="709684"/>
                </a:lnTo>
                <a:lnTo>
                  <a:pt x="2088108" y="423081"/>
                </a:lnTo>
                <a:lnTo>
                  <a:pt x="1392072" y="136478"/>
                </a:lnTo>
                <a:lnTo>
                  <a:pt x="1351128" y="0"/>
                </a:lnTo>
                <a:lnTo>
                  <a:pt x="368490" y="54591"/>
                </a:lnTo>
                <a:lnTo>
                  <a:pt x="368490" y="245660"/>
                </a:lnTo>
                <a:lnTo>
                  <a:pt x="109182" y="259308"/>
                </a:lnTo>
                <a:lnTo>
                  <a:pt x="177421" y="1091821"/>
                </a:lnTo>
                <a:lnTo>
                  <a:pt x="0" y="1269242"/>
                </a:lnTo>
                <a:lnTo>
                  <a:pt x="218364" y="1364777"/>
                </a:lnTo>
                <a:lnTo>
                  <a:pt x="696036" y="1173708"/>
                </a:lnTo>
                <a:lnTo>
                  <a:pt x="1555845" y="1132765"/>
                </a:lnTo>
                <a:lnTo>
                  <a:pt x="2019869" y="128289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 err="1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261EF3-E727-B54C-86C3-77E700D12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DB Neo Office Head"/>
              </a:rPr>
              <a:t>Berlin – Prag: in </a:t>
            </a:r>
            <a:r>
              <a:rPr lang="de-DE" b="1">
                <a:latin typeface="DB Neo Office Head"/>
              </a:rPr>
              <a:t>lärmbelasteten Gebieten schaffen wir Schutz </a:t>
            </a:r>
            <a:br>
              <a:rPr lang="de-DE">
                <a:latin typeface="DB Neo Office Head"/>
              </a:rPr>
            </a:br>
            <a:r>
              <a:rPr lang="de-DE">
                <a:latin typeface="DB Neo Office Head"/>
              </a:rPr>
              <a:t> </a:t>
            </a:r>
            <a:br>
              <a:rPr lang="de-DE" b="1">
                <a:latin typeface="DB Neo Office Head" pitchFamily="2" charset="0"/>
              </a:rPr>
            </a:br>
            <a:endParaRPr lang="de-DE">
              <a:latin typeface="DB Neo Office Head" pitchFamily="2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14C7844-9E96-8123-D1FB-C36DC25E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DE"/>
              <a:t>DB AG | Lärmsanierung – Eröffnung Wanderausstellung Dresden Hauptbahnhof | 06. Juli 2026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E84ABD-56DA-04CB-A6A5-AA3109654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16</a:t>
            </a:fld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8F3C38DD-7F93-6810-72E1-A109B140473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921" y="1289720"/>
            <a:ext cx="2426316" cy="652367"/>
          </a:xfrm>
        </p:spPr>
        <p:txBody>
          <a:bodyPr/>
          <a:lstStyle/>
          <a:p>
            <a:pPr marL="0" indent="0">
              <a:buNone/>
            </a:pPr>
            <a:r>
              <a:rPr lang="de-DE" b="1">
                <a:latin typeface="DB Neo Office" pitchFamily="2" charset="0"/>
              </a:rPr>
              <a:t>Berlin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471046B-F296-34A5-EA25-8AE053CCC99B}"/>
              </a:ext>
            </a:extLst>
          </p:cNvPr>
          <p:cNvSpPr txBox="1"/>
          <p:nvPr/>
        </p:nvSpPr>
        <p:spPr>
          <a:xfrm>
            <a:off x="6373490" y="1103666"/>
            <a:ext cx="54736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EC0016"/>
              </a:buClr>
              <a:buSzPct val="100000"/>
            </a:pPr>
            <a:r>
              <a:rPr lang="de-DE" sz="1400" b="1" i="0">
                <a:solidFill>
                  <a:srgbClr val="282D37"/>
                </a:solidFill>
                <a:effectLst/>
                <a:latin typeface="DB Sans" panose="020B0502050202020204" pitchFamily="34" charset="0"/>
              </a:rPr>
              <a:t>Berlin – Dresden </a:t>
            </a:r>
          </a:p>
          <a:p>
            <a:pPr marL="285750" indent="-285750">
              <a:buClr>
                <a:srgbClr val="EC0016"/>
              </a:buClr>
              <a:buSzPct val="100000"/>
              <a:buFont typeface="DB Neo Office" pitchFamily="2" charset="0"/>
              <a:buChar char="•"/>
            </a:pPr>
            <a:r>
              <a:rPr lang="de-DE" sz="1400" i="0">
                <a:solidFill>
                  <a:srgbClr val="282D37"/>
                </a:solidFill>
                <a:effectLst/>
                <a:latin typeface="DB Sans" panose="020B0502050202020204" pitchFamily="34" charset="0"/>
              </a:rPr>
              <a:t>Bis Ende 2033 werden 125 Kilometer der Strecke von Berlin nach Dresden für Geschwindigkeiten bis 200 km/h ausgebaut</a:t>
            </a:r>
            <a:endParaRPr lang="de-DE" sz="1400" i="0">
              <a:solidFill>
                <a:srgbClr val="000000"/>
              </a:solidFill>
              <a:effectLst/>
              <a:latin typeface="DB Sans" panose="020B0502050202020204" pitchFamily="34" charset="0"/>
            </a:endParaRPr>
          </a:p>
          <a:p>
            <a:pPr marL="285750" indent="-285750">
              <a:buClr>
                <a:srgbClr val="EC0016"/>
              </a:buClr>
              <a:buSzPct val="100000"/>
              <a:buFont typeface="DB Neo Office" pitchFamily="2" charset="0"/>
              <a:buChar char="•"/>
            </a:pPr>
            <a:r>
              <a:rPr lang="de-DE" sz="1400" i="0">
                <a:solidFill>
                  <a:srgbClr val="000000"/>
                </a:solidFill>
                <a:effectLst/>
                <a:latin typeface="DB Sans" panose="020B0502050202020204" pitchFamily="34" charset="0"/>
              </a:rPr>
              <a:t>Fahrtzeit zwischen Berlin und Dresden verkürzt sich von 124 auf 80 Min.</a:t>
            </a:r>
          </a:p>
          <a:p>
            <a:pPr marL="285750" indent="-285750">
              <a:buClr>
                <a:srgbClr val="EC0016"/>
              </a:buClr>
              <a:buSzPct val="100000"/>
              <a:buFont typeface="DB Neo Office" pitchFamily="2" charset="0"/>
              <a:buChar char="•"/>
            </a:pPr>
            <a:r>
              <a:rPr lang="de-DE" sz="1400">
                <a:solidFill>
                  <a:srgbClr val="000000"/>
                </a:solidFill>
                <a:latin typeface="DB Sans" panose="020B0502050202020204" pitchFamily="34" charset="0"/>
              </a:rPr>
              <a:t>Elsterwerda bis Großenhain: aktive und passive Schallschutzmaßnahmen</a:t>
            </a:r>
            <a:endParaRPr lang="de-DE" sz="1400" i="0">
              <a:solidFill>
                <a:srgbClr val="000000"/>
              </a:solidFill>
              <a:effectLst/>
              <a:latin typeface="DB Sans" panose="020B0502050202020204" pitchFamily="34" charset="0"/>
            </a:endParaRP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C180EACB-BE01-DB2C-8A5E-CD6BB0ECCB39}"/>
              </a:ext>
            </a:extLst>
          </p:cNvPr>
          <p:cNvCxnSpPr>
            <a:cxnSpLocks/>
            <a:stCxn id="20" idx="4"/>
            <a:endCxn id="16" idx="0"/>
          </p:cNvCxnSpPr>
          <p:nvPr/>
        </p:nvCxnSpPr>
        <p:spPr>
          <a:xfrm>
            <a:off x="1137066" y="1543769"/>
            <a:ext cx="321623" cy="2496152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A70B5B42-6062-3FDE-F486-E0D583B96A2F}"/>
              </a:ext>
            </a:extLst>
          </p:cNvPr>
          <p:cNvCxnSpPr>
            <a:cxnSpLocks/>
            <a:stCxn id="16" idx="5"/>
            <a:endCxn id="15" idx="1"/>
          </p:cNvCxnSpPr>
          <p:nvPr/>
        </p:nvCxnSpPr>
        <p:spPr>
          <a:xfrm>
            <a:off x="1526880" y="4212069"/>
            <a:ext cx="869737" cy="188461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Inhaltsplatzhalter 4">
            <a:extLst>
              <a:ext uri="{FF2B5EF4-FFF2-40B4-BE49-F238E27FC236}">
                <a16:creationId xmlns:a16="http://schemas.microsoft.com/office/drawing/2014/main" id="{B12F2225-0993-009E-047F-9E529A0BC504}"/>
              </a:ext>
            </a:extLst>
          </p:cNvPr>
          <p:cNvSpPr txBox="1">
            <a:spLocks/>
          </p:cNvSpPr>
          <p:nvPr/>
        </p:nvSpPr>
        <p:spPr>
          <a:xfrm>
            <a:off x="446271" y="4017827"/>
            <a:ext cx="2426316" cy="6523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DB Sans" panose="020B0502050202020204" pitchFamily="34" charset="0"/>
              <a:buNone/>
            </a:pPr>
            <a:r>
              <a:rPr lang="de-DE" b="1">
                <a:latin typeface="DB Neo Office" pitchFamily="2" charset="0"/>
              </a:rPr>
              <a:t>Dresden</a:t>
            </a:r>
          </a:p>
        </p:txBody>
      </p:sp>
      <p:sp>
        <p:nvSpPr>
          <p:cNvPr id="1029" name="Textfeld 1028">
            <a:extLst>
              <a:ext uri="{FF2B5EF4-FFF2-40B4-BE49-F238E27FC236}">
                <a16:creationId xmlns:a16="http://schemas.microsoft.com/office/drawing/2014/main" id="{75E9AAA0-07CC-079E-2E3A-4FE505D6BF28}"/>
              </a:ext>
            </a:extLst>
          </p:cNvPr>
          <p:cNvSpPr txBox="1"/>
          <p:nvPr/>
        </p:nvSpPr>
        <p:spPr>
          <a:xfrm>
            <a:off x="6373491" y="2939568"/>
            <a:ext cx="547360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EC0016"/>
              </a:buClr>
              <a:buSzPct val="100000"/>
            </a:pPr>
            <a:r>
              <a:rPr lang="de-DE" sz="1400" b="1" i="0">
                <a:solidFill>
                  <a:srgbClr val="282D37"/>
                </a:solidFill>
                <a:effectLst/>
                <a:latin typeface="DB Sans" panose="020B0502050202020204" pitchFamily="34" charset="0"/>
              </a:rPr>
              <a:t>Dresden – tschechische Grenze 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400" b="1">
                <a:latin typeface="DB Sans" panose="020B0502050202020204" pitchFamily="34" charset="0"/>
              </a:rPr>
              <a:t>Bestandsstrecke Dresden – tschechische Grenze (Elbtal)</a:t>
            </a:r>
          </a:p>
          <a:p>
            <a:pPr marL="742950" lvl="1" indent="-2857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de-DE" sz="1400">
                <a:latin typeface="DB Sans" panose="020B0502050202020204" pitchFamily="34" charset="0"/>
              </a:rPr>
              <a:t>Bauarbeiten am Hirschmühlenviadukt bis 2028</a:t>
            </a:r>
          </a:p>
          <a:p>
            <a:pPr marL="742950" lvl="1" indent="-2857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de-DE" sz="1400">
                <a:latin typeface="DB Sans" panose="020B0502050202020204" pitchFamily="34" charset="0"/>
              </a:rPr>
              <a:t>Neubau von Lärmschutzwänden zwischen Bad Schandau und </a:t>
            </a:r>
            <a:r>
              <a:rPr lang="de-DE" sz="1400" err="1">
                <a:latin typeface="DB Sans" panose="020B0502050202020204" pitchFamily="34" charset="0"/>
              </a:rPr>
              <a:t>Schöna</a:t>
            </a:r>
            <a:r>
              <a:rPr lang="de-DE" sz="1400">
                <a:latin typeface="DB Sans" panose="020B0502050202020204" pitchFamily="34" charset="0"/>
              </a:rPr>
              <a:t> im Jahr 2025</a:t>
            </a:r>
            <a:endParaRPr lang="de-DE" sz="1400" b="1" i="0">
              <a:solidFill>
                <a:srgbClr val="282D37"/>
              </a:solidFill>
              <a:effectLst/>
              <a:latin typeface="DB Sans" panose="020B0502050202020204" pitchFamily="34" charset="0"/>
            </a:endParaRPr>
          </a:p>
          <a:p>
            <a:pPr>
              <a:buClr>
                <a:srgbClr val="EC0016"/>
              </a:buClr>
              <a:buSzPct val="100000"/>
            </a:pPr>
            <a:endParaRPr lang="de-DE" sz="1400" b="1">
              <a:solidFill>
                <a:srgbClr val="282D37"/>
              </a:solidFill>
              <a:latin typeface="DB Sans" panose="020B0502050202020204" pitchFamily="34" charset="0"/>
            </a:endParaRPr>
          </a:p>
          <a:p>
            <a:pPr marL="285750" indent="-285750">
              <a:buClr>
                <a:srgbClr val="EC0016"/>
              </a:buClr>
              <a:buSzPct val="100000"/>
              <a:buFont typeface="Arial" panose="020B0604020202020204" pitchFamily="34" charset="0"/>
              <a:buChar char="•"/>
            </a:pPr>
            <a:r>
              <a:rPr lang="de-DE" sz="1400" b="1" i="0">
                <a:solidFill>
                  <a:srgbClr val="282D37"/>
                </a:solidFill>
                <a:effectLst/>
                <a:latin typeface="DB Sans" panose="020B0502050202020204" pitchFamily="34" charset="0"/>
              </a:rPr>
              <a:t>Neubaustrecke Dresden – Prag </a:t>
            </a:r>
          </a:p>
          <a:p>
            <a:pPr marL="742950" lvl="1" indent="-2857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de-DE" sz="1400" b="1">
                <a:solidFill>
                  <a:schemeClr val="tx1"/>
                </a:solidFill>
                <a:latin typeface="DB Sans" panose="020B0502050202020204" pitchFamily="34" charset="0"/>
              </a:rPr>
              <a:t>Ausbau</a:t>
            </a:r>
            <a:r>
              <a:rPr lang="de-DE" sz="1400" b="0">
                <a:solidFill>
                  <a:schemeClr val="tx1"/>
                </a:solidFill>
                <a:latin typeface="DB Sans" panose="020B0502050202020204" pitchFamily="34" charset="0"/>
              </a:rPr>
              <a:t> zwischen Dresden und Heidenau, </a:t>
            </a:r>
            <a:r>
              <a:rPr lang="de-DE" sz="1400" b="1">
                <a:solidFill>
                  <a:schemeClr val="tx1"/>
                </a:solidFill>
                <a:latin typeface="DB Sans" panose="020B0502050202020204" pitchFamily="34" charset="0"/>
              </a:rPr>
              <a:t>Neubau </a:t>
            </a:r>
            <a:r>
              <a:rPr lang="de-DE" sz="1400" b="0">
                <a:solidFill>
                  <a:schemeClr val="tx1"/>
                </a:solidFill>
                <a:latin typeface="DB Sans" panose="020B0502050202020204" pitchFamily="34" charset="0"/>
              </a:rPr>
              <a:t>von </a:t>
            </a:r>
            <a:r>
              <a:rPr lang="de-DE" sz="1400" b="1">
                <a:solidFill>
                  <a:schemeClr val="tx1"/>
                </a:solidFill>
                <a:latin typeface="DB Sans" panose="020B0502050202020204" pitchFamily="34" charset="0"/>
              </a:rPr>
              <a:t>Eisenbahntunnel</a:t>
            </a:r>
            <a:r>
              <a:rPr lang="de-DE" sz="1400" b="0">
                <a:solidFill>
                  <a:schemeClr val="tx1"/>
                </a:solidFill>
                <a:latin typeface="DB Sans" panose="020B0502050202020204" pitchFamily="34" charset="0"/>
              </a:rPr>
              <a:t> zwischen Heidenau und </a:t>
            </a:r>
            <a:r>
              <a:rPr kumimoji="0" lang="de-DE" sz="140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B Sans" panose="020B0502050202020204" pitchFamily="34" charset="0"/>
              </a:rPr>
              <a:t>Chabařovice</a:t>
            </a:r>
            <a:r>
              <a:rPr kumimoji="0" lang="de-DE" sz="1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B Sans" panose="020B0502050202020204" pitchFamily="34" charset="0"/>
              </a:rPr>
              <a:t> zur Fahrtzeitverkürzung auf eine Stunde</a:t>
            </a:r>
            <a:endParaRPr kumimoji="0" lang="de-DE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B Sans" panose="020B0502050202020204" pitchFamily="34" charset="0"/>
            </a:endParaRPr>
          </a:p>
          <a:p>
            <a:pPr marL="742950" lvl="1" indent="-2857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de-DE" sz="1400">
                <a:latin typeface="DB Sans" panose="020B0502050202020204" pitchFamily="34" charset="0"/>
              </a:rPr>
              <a:t>Vorplanungsphase, Lärmschutzwände im Ausbaubereich</a:t>
            </a:r>
            <a:endParaRPr lang="de-DE" sz="1400" b="1">
              <a:latin typeface="DB Sans" panose="020B0502050202020204" pitchFamily="34" charset="0"/>
            </a:endParaRPr>
          </a:p>
        </p:txBody>
      </p:sp>
      <p:sp>
        <p:nvSpPr>
          <p:cNvPr id="12" name="Inhaltsplatzhalter 4">
            <a:extLst>
              <a:ext uri="{FF2B5EF4-FFF2-40B4-BE49-F238E27FC236}">
                <a16:creationId xmlns:a16="http://schemas.microsoft.com/office/drawing/2014/main" id="{302E23C2-05E8-7807-4BA5-5DA473D57394}"/>
              </a:ext>
            </a:extLst>
          </p:cNvPr>
          <p:cNvSpPr txBox="1">
            <a:spLocks/>
          </p:cNvSpPr>
          <p:nvPr/>
        </p:nvSpPr>
        <p:spPr>
          <a:xfrm>
            <a:off x="1727145" y="6085472"/>
            <a:ext cx="510168" cy="2432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DB Sans" panose="020B0502050202020204" pitchFamily="34" charset="0"/>
              <a:buNone/>
            </a:pPr>
            <a:r>
              <a:rPr lang="de-DE" b="1">
                <a:latin typeface="DB Neo Office" pitchFamily="2" charset="0"/>
              </a:rPr>
              <a:t>Prag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FA02B146-DC6E-08E7-BA8C-7DAE0C63D864}"/>
              </a:ext>
            </a:extLst>
          </p:cNvPr>
          <p:cNvSpPr/>
          <p:nvPr/>
        </p:nvSpPr>
        <p:spPr>
          <a:xfrm>
            <a:off x="2368371" y="6067143"/>
            <a:ext cx="192875" cy="201684"/>
          </a:xfrm>
          <a:prstGeom prst="ellipse">
            <a:avLst/>
          </a:prstGeom>
          <a:solidFill>
            <a:srgbClr val="E31013"/>
          </a:solidFill>
          <a:ln w="28575">
            <a:solidFill>
              <a:srgbClr val="E310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 err="1">
              <a:solidFill>
                <a:schemeClr val="tx1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5D6C0D71-8BA6-4EE0-1870-1AC0356E6ED7}"/>
              </a:ext>
            </a:extLst>
          </p:cNvPr>
          <p:cNvSpPr/>
          <p:nvPr/>
        </p:nvSpPr>
        <p:spPr>
          <a:xfrm>
            <a:off x="1362251" y="4039921"/>
            <a:ext cx="192875" cy="201684"/>
          </a:xfrm>
          <a:prstGeom prst="ellipse">
            <a:avLst/>
          </a:prstGeom>
          <a:solidFill>
            <a:srgbClr val="E31013"/>
          </a:solidFill>
          <a:ln w="28575">
            <a:solidFill>
              <a:srgbClr val="E310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 err="1">
              <a:solidFill>
                <a:schemeClr val="tx1"/>
              </a:solidFill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8D98CAD3-ED53-F0BF-65B5-AD942D473920}"/>
              </a:ext>
            </a:extLst>
          </p:cNvPr>
          <p:cNvSpPr/>
          <p:nvPr/>
        </p:nvSpPr>
        <p:spPr>
          <a:xfrm>
            <a:off x="1040628" y="1342085"/>
            <a:ext cx="192875" cy="201684"/>
          </a:xfrm>
          <a:prstGeom prst="ellipse">
            <a:avLst/>
          </a:prstGeom>
          <a:solidFill>
            <a:srgbClr val="E31013"/>
          </a:solidFill>
          <a:ln w="28575">
            <a:solidFill>
              <a:srgbClr val="E310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 err="1">
              <a:solidFill>
                <a:schemeClr val="tx1"/>
              </a:solidFill>
            </a:endParaRPr>
          </a:p>
        </p:txBody>
      </p:sp>
      <p:pic>
        <p:nvPicPr>
          <p:cNvPr id="1025" name="Grafik 1024" descr="Ein Bild, das draußen, Bahn, Himmel, Zug enthält.&#10;&#10;KI-generierte Inhalte können fehlerhaft sein.">
            <a:extLst>
              <a:ext uri="{FF2B5EF4-FFF2-40B4-BE49-F238E27FC236}">
                <a16:creationId xmlns:a16="http://schemas.microsoft.com/office/drawing/2014/main" id="{B143B7EF-0062-0361-7911-9E3C53AA2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585" y="1103666"/>
            <a:ext cx="3523100" cy="2349322"/>
          </a:xfrm>
          <a:prstGeom prst="rect">
            <a:avLst/>
          </a:prstGeom>
        </p:spPr>
      </p:pic>
      <p:pic>
        <p:nvPicPr>
          <p:cNvPr id="1031" name="Grafik 1030" descr="Ein Bild, das draußen, Himmel, Baum, Pflanze enthält.&#10;&#10;KI-generierte Inhalte können fehlerhaft sein.">
            <a:extLst>
              <a:ext uri="{FF2B5EF4-FFF2-40B4-BE49-F238E27FC236}">
                <a16:creationId xmlns:a16="http://schemas.microsoft.com/office/drawing/2014/main" id="{755CD1D4-E796-BADF-D4E3-9223A56949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585" y="3570192"/>
            <a:ext cx="3523100" cy="224909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5CE1A14-B979-59E9-6594-F00E95F80458}"/>
              </a:ext>
            </a:extLst>
          </p:cNvPr>
          <p:cNvSpPr txBox="1"/>
          <p:nvPr/>
        </p:nvSpPr>
        <p:spPr>
          <a:xfrm>
            <a:off x="2722828" y="1141611"/>
            <a:ext cx="2950092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de-DE" sz="1000">
                <a:solidFill>
                  <a:schemeClr val="bg1"/>
                </a:solidFill>
                <a:latin typeface="DB Sans" panose="020B0502050202020204" pitchFamily="34" charset="0"/>
              </a:rPr>
              <a:t>Errichtung von Lärmschutzwänden im Elbtal</a:t>
            </a:r>
            <a:br>
              <a:rPr lang="de-DE" sz="1000">
                <a:solidFill>
                  <a:schemeClr val="bg1"/>
                </a:solidFill>
                <a:latin typeface="DB Sans" panose="020B0502050202020204" pitchFamily="34" charset="0"/>
              </a:rPr>
            </a:br>
            <a:r>
              <a:rPr lang="de-DE" sz="1000">
                <a:solidFill>
                  <a:schemeClr val="bg1"/>
                </a:solidFill>
                <a:latin typeface="DB Sans" panose="020B0502050202020204" pitchFamily="34" charset="0"/>
              </a:rPr>
              <a:t>Quelle: DB InfraGO AG </a:t>
            </a:r>
          </a:p>
        </p:txBody>
      </p:sp>
    </p:spTree>
    <p:extLst>
      <p:ext uri="{BB962C8B-B14F-4D97-AF65-F5344CB8AC3E}">
        <p14:creationId xmlns:p14="http://schemas.microsoft.com/office/powerpoint/2010/main" val="2399959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804AB-B02E-AEBE-92D3-8ECFE6131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B7E3C4-DF4C-FD60-70A9-AEC8FC589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D58B5DD-C6DE-0A0C-88A4-B771F30DA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17</a:t>
            </a:fld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BFA1C8D1-D3EE-5D35-1A11-197BB8CC3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061" y="2027704"/>
            <a:ext cx="10171715" cy="1584176"/>
          </a:xfrm>
        </p:spPr>
        <p:txBody>
          <a:bodyPr anchor="t">
            <a:normAutofit fontScale="90000"/>
          </a:bodyPr>
          <a:lstStyle/>
          <a:p>
            <a:r>
              <a:rPr lang="de-DE" altLang="de-DE" sz="6000">
                <a:latin typeface="DB Head Black" panose="020B0A02050202020204" pitchFamily="34" charset="0"/>
              </a:rPr>
              <a:t>Vielen Dank für Ihre Aufmerksamkeit!</a:t>
            </a:r>
            <a:br>
              <a:rPr lang="de-DE" altLang="de-DE">
                <a:latin typeface="DB Office" panose="020B0604020202020204" pitchFamily="34" charset="0"/>
              </a:rPr>
            </a:br>
            <a:br>
              <a:rPr lang="de-DE" altLang="de-DE">
                <a:latin typeface="DB Office" panose="020B0604020202020204" pitchFamily="34" charset="0"/>
              </a:rPr>
            </a:br>
            <a:br>
              <a:rPr lang="de-DE" altLang="de-DE" sz="2000" kern="0">
                <a:latin typeface="DB Office" panose="020B0604020202020204" pitchFamily="34" charset="0"/>
              </a:rPr>
            </a:br>
            <a:br>
              <a:rPr lang="de-DE" altLang="de-DE" sz="2000" kern="0">
                <a:latin typeface="DB Office" panose="020B0604020202020204" pitchFamily="34" charset="0"/>
              </a:rPr>
            </a:br>
            <a:br>
              <a:rPr lang="de-DE" sz="2000"/>
            </a:br>
            <a:endParaRPr lang="de-DE" sz="200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C59E662-4140-F78E-8B12-C50887AB1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61" y="3717032"/>
            <a:ext cx="1571471" cy="15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81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64491-444A-C8A6-8B01-80A402A8A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E293D09B-3495-6382-F8B8-0E36675DBA1A}"/>
              </a:ext>
            </a:extLst>
          </p:cNvPr>
          <p:cNvSpPr txBox="1">
            <a:spLocks/>
          </p:cNvSpPr>
          <p:nvPr/>
        </p:nvSpPr>
        <p:spPr>
          <a:xfrm>
            <a:off x="393546" y="664096"/>
            <a:ext cx="10819097" cy="276490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74295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e-DE" altLang="de-DE" sz="5400" kern="0">
                <a:solidFill>
                  <a:srgbClr val="000000"/>
                </a:solidFill>
                <a:latin typeface="DB Head Black" panose="020B0A02050202020204" pitchFamily="34" charset="0"/>
              </a:rPr>
              <a:t>Frage- und Antwortrunde</a:t>
            </a:r>
            <a:endParaRPr kumimoji="0" lang="de-DE" altLang="de-DE" sz="5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B Head Black" panose="020B0A0205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CB84839-3731-FA11-1BB3-4C6508BF6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46" y="3587714"/>
            <a:ext cx="1571471" cy="156116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39D6444-8C99-B615-0214-B96BB368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70F8815-99B1-7B16-81B0-152792159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C6E1-4E34-4982-B9F3-52C581237BE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259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6DD61-3B82-3966-C9E6-332481B7C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8F1C7E-2FDF-3997-526C-AA911C32B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>
                <a:latin typeface="+mj-lt"/>
              </a:rPr>
              <a:t>Information und Kontakt </a:t>
            </a:r>
            <a:br>
              <a:rPr lang="de-DE" sz="2400">
                <a:latin typeface="+mj-lt"/>
              </a:rPr>
            </a:br>
            <a:r>
              <a:rPr lang="de-DE" sz="2400" b="0">
                <a:latin typeface="+mj-lt"/>
              </a:rPr>
              <a:t>Lärmsanierung</a:t>
            </a:r>
            <a:br>
              <a:rPr lang="de-DE" b="1"/>
            </a:br>
            <a:endParaRPr lang="de-DE" b="1"/>
          </a:p>
        </p:txBody>
      </p:sp>
      <p:sp>
        <p:nvSpPr>
          <p:cNvPr id="3" name="masterTextbox1">
            <a:extLst>
              <a:ext uri="{FF2B5EF4-FFF2-40B4-BE49-F238E27FC236}">
                <a16:creationId xmlns:a16="http://schemas.microsoft.com/office/drawing/2014/main" id="{D9A57513-BF9E-CDEC-A3AE-B5265F4A9677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63271" y="1288600"/>
            <a:ext cx="4853970" cy="50751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377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914377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163" indent="-179388" algn="l" defTabSz="914377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7550" indent="-179388" algn="l" defTabSz="914377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600"/>
              </a:spcBef>
              <a:buNone/>
            </a:pPr>
            <a:r>
              <a:rPr lang="de-DE">
                <a:ea typeface="+mn-lt"/>
                <a:cs typeface="+mn-lt"/>
              </a:rPr>
              <a:t>Fragen zur aktiven und passiven Lärmsanierung über das Kontaktformular unter:</a:t>
            </a:r>
          </a:p>
          <a:p>
            <a:pPr marL="0" lvl="1" indent="0">
              <a:spcBef>
                <a:spcPts val="600"/>
              </a:spcBef>
              <a:buNone/>
            </a:pPr>
            <a:r>
              <a:rPr lang="de-DE">
                <a:hlinkClick r:id="rId9"/>
              </a:rPr>
              <a:t>https://laermsanierung.deutschebahn.com/anfrage-laermsanierung.html</a:t>
            </a:r>
            <a:endParaRPr lang="de-DE">
              <a:solidFill>
                <a:schemeClr val="accent5"/>
              </a:solidFill>
              <a:ea typeface="+mn-lt"/>
              <a:cs typeface="+mn-lt"/>
            </a:endParaRPr>
          </a:p>
          <a:p>
            <a:pPr marL="0" lvl="1" indent="0">
              <a:spcBef>
                <a:spcPts val="600"/>
              </a:spcBef>
              <a:buNone/>
            </a:pPr>
            <a:endParaRPr lang="de-DE">
              <a:latin typeface="DB Office"/>
              <a:ea typeface="+mn-lt"/>
              <a:cs typeface="+mn-lt"/>
            </a:endParaRPr>
          </a:p>
          <a:p>
            <a:pPr marL="0" lvl="1" indent="0">
              <a:spcBef>
                <a:spcPts val="600"/>
              </a:spcBef>
              <a:buNone/>
            </a:pPr>
            <a:endParaRPr lang="de-DE">
              <a:latin typeface="DB Office"/>
              <a:ea typeface="+mn-lt"/>
              <a:cs typeface="+mn-lt"/>
            </a:endParaRPr>
          </a:p>
          <a:p>
            <a:pPr marL="0" lvl="1" indent="0">
              <a:spcBef>
                <a:spcPts val="600"/>
              </a:spcBef>
              <a:buNone/>
            </a:pPr>
            <a:endParaRPr lang="de-DE">
              <a:latin typeface="DB Office"/>
            </a:endParaRPr>
          </a:p>
          <a:p>
            <a:pPr marL="0" lvl="1" indent="0">
              <a:spcBef>
                <a:spcPts val="600"/>
              </a:spcBef>
              <a:buNone/>
            </a:pPr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364E4A-52EE-1A33-44A9-C8AD7DB7D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17" name="masterTextbox1">
            <a:extLst>
              <a:ext uri="{FF2B5EF4-FFF2-40B4-BE49-F238E27FC236}">
                <a16:creationId xmlns:a16="http://schemas.microsoft.com/office/drawing/2014/main" id="{22E00C79-D406-C2B4-0573-2084AF7E5B58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7780725" y="1417305"/>
            <a:ext cx="4039800" cy="49464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914377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914377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163" indent="-179388" algn="l" defTabSz="914377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7550" indent="-179388" algn="l" defTabSz="914377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600"/>
              </a:spcBef>
              <a:buNone/>
            </a:pPr>
            <a:endParaRPr lang="de-DE">
              <a:highlight>
                <a:srgbClr val="FFFF00"/>
              </a:highlight>
              <a:latin typeface="DB Office"/>
            </a:endParaRPr>
          </a:p>
          <a:p>
            <a:pPr algn="ctr"/>
            <a:r>
              <a:rPr lang="de-DE">
                <a:hlinkClick r:id="rId10"/>
              </a:rPr>
              <a:t>www.laermsanierung.deutschebahn.com</a:t>
            </a:r>
            <a:endParaRPr lang="de-DE"/>
          </a:p>
          <a:p>
            <a:pPr algn="ctr"/>
            <a:endParaRPr lang="de-DE"/>
          </a:p>
          <a:p>
            <a:pPr marL="0" lvl="1" indent="0" algn="ctr">
              <a:spcBef>
                <a:spcPts val="600"/>
              </a:spcBef>
              <a:buNone/>
            </a:pPr>
            <a:endParaRPr lang="de-DE">
              <a:ea typeface="+mn-lt"/>
              <a:cs typeface="+mn-lt"/>
            </a:endParaRPr>
          </a:p>
          <a:p>
            <a:pPr marL="0" lvl="1" indent="0" algn="ctr">
              <a:spcBef>
                <a:spcPts val="600"/>
              </a:spcBef>
              <a:buNone/>
            </a:pPr>
            <a:endParaRPr lang="de-DE">
              <a:ea typeface="+mn-lt"/>
              <a:cs typeface="+mn-lt"/>
            </a:endParaRPr>
          </a:p>
          <a:p>
            <a:pPr marL="0" lvl="1" indent="0" algn="ctr">
              <a:spcBef>
                <a:spcPts val="600"/>
              </a:spcBef>
              <a:buNone/>
            </a:pPr>
            <a:endParaRPr lang="de-DE">
              <a:ea typeface="+mn-lt"/>
              <a:cs typeface="+mn-lt"/>
            </a:endParaRPr>
          </a:p>
          <a:p>
            <a:pPr marL="0" lvl="1" indent="0" algn="ctr">
              <a:spcBef>
                <a:spcPts val="600"/>
              </a:spcBef>
              <a:buNone/>
            </a:pPr>
            <a:r>
              <a:rPr lang="de-DE">
                <a:ea typeface="+mn-lt"/>
                <a:cs typeface="+mn-lt"/>
              </a:rPr>
              <a:t>Allgemeine Fragen zur Lärmsanierung</a:t>
            </a:r>
          </a:p>
          <a:p>
            <a:pPr marL="0" lvl="1" indent="0" algn="ctr">
              <a:spcBef>
                <a:spcPts val="600"/>
              </a:spcBef>
              <a:buNone/>
            </a:pPr>
            <a:r>
              <a:rPr lang="de-DE">
                <a:ea typeface="+mn-lt"/>
                <a:cs typeface="+mn-lt"/>
                <a:hlinkClick r:id="rId11"/>
              </a:rPr>
              <a:t>laermsanierung@deutschebahn.com</a:t>
            </a:r>
            <a:endParaRPr lang="de-DE">
              <a:ea typeface="+mn-lt"/>
              <a:cs typeface="+mn-lt"/>
            </a:endParaRPr>
          </a:p>
          <a:p>
            <a:pPr marL="0" lvl="1" indent="0" algn="ctr">
              <a:spcBef>
                <a:spcPts val="600"/>
              </a:spcBef>
              <a:buNone/>
            </a:pPr>
            <a:endParaRPr lang="de-DE"/>
          </a:p>
          <a:p>
            <a:pPr marL="0" lvl="1" indent="0" algn="ctr">
              <a:spcBef>
                <a:spcPts val="600"/>
              </a:spcBef>
              <a:buNone/>
            </a:pPr>
            <a:endParaRPr lang="de-DE"/>
          </a:p>
          <a:p>
            <a:pPr marL="0" lvl="1" indent="0" algn="ctr">
              <a:spcBef>
                <a:spcPts val="600"/>
              </a:spcBef>
              <a:buNone/>
            </a:pPr>
            <a:endParaRPr lang="de-DE"/>
          </a:p>
          <a:p>
            <a:pPr marL="0" lvl="1" indent="0" algn="ctr">
              <a:spcBef>
                <a:spcPts val="600"/>
              </a:spcBef>
              <a:buNone/>
            </a:pPr>
            <a:endParaRPr lang="de-DE"/>
          </a:p>
          <a:p>
            <a:pPr marL="0" lvl="1" indent="0" algn="ctr">
              <a:spcBef>
                <a:spcPts val="600"/>
              </a:spcBef>
              <a:buNone/>
            </a:pPr>
            <a:r>
              <a:rPr lang="de-DE"/>
              <a:t>Presseanfragen</a:t>
            </a:r>
          </a:p>
          <a:p>
            <a:pPr marL="0" lvl="1" indent="0" algn="ctr">
              <a:spcBef>
                <a:spcPts val="600"/>
              </a:spcBef>
              <a:buNone/>
            </a:pPr>
            <a:r>
              <a:rPr lang="de-DE">
                <a:ea typeface="+mn-lt"/>
                <a:cs typeface="+mn-lt"/>
                <a:hlinkClick r:id="rId12"/>
              </a:rPr>
              <a:t>presse@deutschebahn.com</a:t>
            </a:r>
            <a:endParaRPr lang="de-DE">
              <a:ea typeface="+mn-lt"/>
              <a:cs typeface="+mn-lt"/>
            </a:endParaRPr>
          </a:p>
          <a:p>
            <a:pPr marL="0" lvl="1" indent="0" algn="ctr">
              <a:spcBef>
                <a:spcPts val="600"/>
              </a:spcBef>
              <a:buNone/>
            </a:pPr>
            <a:endParaRPr lang="de-DE"/>
          </a:p>
        </p:txBody>
      </p:sp>
      <p:sp>
        <p:nvSpPr>
          <p:cNvPr id="35" name="Foliennummernplatzhalter 1">
            <a:extLst>
              <a:ext uri="{FF2B5EF4-FFF2-40B4-BE49-F238E27FC236}">
                <a16:creationId xmlns:a16="http://schemas.microsoft.com/office/drawing/2014/main" id="{DB9C50AB-F5C6-A9D4-4637-F30090258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027" y="6538648"/>
            <a:ext cx="520498" cy="216024"/>
          </a:xfrm>
        </p:spPr>
        <p:txBody>
          <a:bodyPr/>
          <a:lstStyle/>
          <a:p>
            <a:r>
              <a:rPr lang="de-DE"/>
              <a:t>39</a:t>
            </a:r>
          </a:p>
        </p:txBody>
      </p:sp>
      <p:sp>
        <p:nvSpPr>
          <p:cNvPr id="36" name="Rectangle: Rounded Corners 1">
            <a:extLst>
              <a:ext uri="{FF2B5EF4-FFF2-40B4-BE49-F238E27FC236}">
                <a16:creationId xmlns:a16="http://schemas.microsoft.com/office/drawing/2014/main" id="{26EC401C-CE4E-4EFE-8A82-BCB4729130D3}"/>
              </a:ext>
            </a:extLst>
          </p:cNvPr>
          <p:cNvSpPr/>
          <p:nvPr/>
        </p:nvSpPr>
        <p:spPr>
          <a:xfrm>
            <a:off x="6293641" y="1641321"/>
            <a:ext cx="63446" cy="439926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 algn="ctr">
              <a:buClr>
                <a:schemeClr val="accent2"/>
              </a:buClr>
              <a:buFont typeface="DB Sans" panose="020B0502050202020204" pitchFamily="34" charset="0"/>
              <a:buChar char="‒"/>
            </a:pPr>
            <a:endParaRPr lang="de-DE" sz="1600" err="1">
              <a:solidFill>
                <a:schemeClr val="tx1"/>
              </a:solidFill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E88F75B-0A8A-2C7D-6305-06A2AB9EA5CF}"/>
              </a:ext>
            </a:extLst>
          </p:cNvPr>
          <p:cNvGrpSpPr/>
          <p:nvPr/>
        </p:nvGrpSpPr>
        <p:grpSpPr>
          <a:xfrm>
            <a:off x="6577421" y="1906088"/>
            <a:ext cx="1174233" cy="3840202"/>
            <a:chOff x="6693688" y="2693535"/>
            <a:chExt cx="904687" cy="3185932"/>
          </a:xfrm>
        </p:grpSpPr>
        <p:grpSp>
          <p:nvGrpSpPr>
            <p:cNvPr id="18" name="easyIcon">
              <a:extLst>
                <a:ext uri="{FF2B5EF4-FFF2-40B4-BE49-F238E27FC236}">
                  <a16:creationId xmlns:a16="http://schemas.microsoft.com/office/drawing/2014/main" id="{F368BBF5-00BD-5D0C-F627-DDCC790CFF17}"/>
                </a:ext>
              </a:extLst>
            </p:cNvPr>
            <p:cNvGrpSpPr>
              <a:grpSpLocks noChangeAspect="1"/>
            </p:cNvGrpSpPr>
            <p:nvPr>
              <p:custDataLst>
                <p:tags r:id="rId5"/>
              </p:custDataLst>
            </p:nvPr>
          </p:nvGrpSpPr>
          <p:grpSpPr>
            <a:xfrm>
              <a:off x="6693688" y="3735088"/>
              <a:ext cx="904687" cy="904692"/>
              <a:chOff x="7362774" y="1677423"/>
              <a:chExt cx="297521" cy="297521"/>
            </a:xfrm>
          </p:grpSpPr>
          <p:sp>
            <p:nvSpPr>
              <p:cNvPr id="19" name="Background">
                <a:extLst>
                  <a:ext uri="{FF2B5EF4-FFF2-40B4-BE49-F238E27FC236}">
                    <a16:creationId xmlns:a16="http://schemas.microsoft.com/office/drawing/2014/main" id="{53B0904A-4B16-F01D-4BF1-90C26E5F6A44}"/>
                  </a:ext>
                </a:extLst>
              </p:cNvPr>
              <p:cNvSpPr/>
              <p:nvPr/>
            </p:nvSpPr>
            <p:spPr>
              <a:xfrm>
                <a:off x="7362774" y="1677423"/>
                <a:ext cx="297521" cy="297521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46973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>
                  <a:buClr>
                    <a:schemeClr val="accent2"/>
                  </a:buClr>
                </a:pPr>
                <a:endParaRPr lang="de-DE" sz="1600" b="1">
                  <a:solidFill>
                    <a:srgbClr val="000000"/>
                  </a:solidFill>
                </a:endParaRPr>
              </a:p>
            </p:txBody>
          </p:sp>
          <p:pic>
            <p:nvPicPr>
              <p:cNvPr id="20" name="Vector">
                <a:extLst>
                  <a:ext uri="{FF2B5EF4-FFF2-40B4-BE49-F238E27FC236}">
                    <a16:creationId xmlns:a16="http://schemas.microsoft.com/office/drawing/2014/main" id="{B1176A03-4D90-EDC4-AC34-CB7E4B020E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7392733" y="1707383"/>
                <a:ext cx="237600" cy="237600"/>
              </a:xfrm>
              <a:prstGeom prst="rect">
                <a:avLst/>
              </a:prstGeom>
            </p:spPr>
          </p:pic>
        </p:grpSp>
        <p:grpSp>
          <p:nvGrpSpPr>
            <p:cNvPr id="25" name="easyIcon">
              <a:extLst>
                <a:ext uri="{FF2B5EF4-FFF2-40B4-BE49-F238E27FC236}">
                  <a16:creationId xmlns:a16="http://schemas.microsoft.com/office/drawing/2014/main" id="{9560F0A3-96B8-8ABE-F29A-2DE1603444ED}"/>
                </a:ext>
              </a:extLst>
            </p:cNvPr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>
            <a:xfrm>
              <a:off x="6781476" y="2693535"/>
              <a:ext cx="735466" cy="735465"/>
              <a:chOff x="2540735" y="3615403"/>
              <a:chExt cx="297521" cy="297521"/>
            </a:xfrm>
          </p:grpSpPr>
          <p:sp>
            <p:nvSpPr>
              <p:cNvPr id="26" name="Background">
                <a:extLst>
                  <a:ext uri="{FF2B5EF4-FFF2-40B4-BE49-F238E27FC236}">
                    <a16:creationId xmlns:a16="http://schemas.microsoft.com/office/drawing/2014/main" id="{B24C3E6B-DEDB-F8E5-7629-7132BFB66DC6}"/>
                  </a:ext>
                </a:extLst>
              </p:cNvPr>
              <p:cNvSpPr/>
              <p:nvPr/>
            </p:nvSpPr>
            <p:spPr>
              <a:xfrm>
                <a:off x="2540735" y="3615403"/>
                <a:ext cx="297521" cy="297521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46973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>
                  <a:buClr>
                    <a:schemeClr val="accent2"/>
                  </a:buClr>
                </a:pPr>
                <a:endParaRPr lang="de-DE" sz="1600" b="1">
                  <a:solidFill>
                    <a:srgbClr val="000000"/>
                  </a:solidFill>
                </a:endParaRPr>
              </a:p>
            </p:txBody>
          </p:sp>
          <p:pic>
            <p:nvPicPr>
              <p:cNvPr id="27" name="Vector">
                <a:extLst>
                  <a:ext uri="{FF2B5EF4-FFF2-40B4-BE49-F238E27FC236}">
                    <a16:creationId xmlns:a16="http://schemas.microsoft.com/office/drawing/2014/main" id="{AC14B5E0-C66D-E496-6324-7A93352642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2554432" y="3625523"/>
                <a:ext cx="267560" cy="267560"/>
              </a:xfrm>
              <a:prstGeom prst="rect">
                <a:avLst/>
              </a:prstGeom>
            </p:spPr>
          </p:pic>
        </p:grpSp>
        <p:pic>
          <p:nvPicPr>
            <p:cNvPr id="21" name="Grafik 8">
              <a:extLst>
                <a:ext uri="{FF2B5EF4-FFF2-40B4-BE49-F238E27FC236}">
                  <a16:creationId xmlns:a16="http://schemas.microsoft.com/office/drawing/2014/main" id="{D8E9D7F3-D820-4452-8736-6FA212FE1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745338" y="5078090"/>
              <a:ext cx="801377" cy="801377"/>
            </a:xfrm>
            <a:prstGeom prst="rect">
              <a:avLst/>
            </a:prstGeom>
          </p:spPr>
        </p:pic>
      </p:grpSp>
      <p:grpSp>
        <p:nvGrpSpPr>
          <p:cNvPr id="28" name="easyIcon">
            <a:extLst>
              <a:ext uri="{FF2B5EF4-FFF2-40B4-BE49-F238E27FC236}">
                <a16:creationId xmlns:a16="http://schemas.microsoft.com/office/drawing/2014/main" id="{D272E78E-4B7A-DEAB-A075-61F5983F8B1F}"/>
              </a:ext>
            </a:extLst>
          </p:cNvPr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369980" y="1221611"/>
            <a:ext cx="904687" cy="904692"/>
            <a:chOff x="7362774" y="1677423"/>
            <a:chExt cx="297521" cy="297521"/>
          </a:xfrm>
        </p:grpSpPr>
        <p:sp>
          <p:nvSpPr>
            <p:cNvPr id="29" name="Background">
              <a:extLst>
                <a:ext uri="{FF2B5EF4-FFF2-40B4-BE49-F238E27FC236}">
                  <a16:creationId xmlns:a16="http://schemas.microsoft.com/office/drawing/2014/main" id="{45AF6D75-D6CF-C67D-AB4B-D5E9B31207F0}"/>
                </a:ext>
              </a:extLst>
            </p:cNvPr>
            <p:cNvSpPr/>
            <p:nvPr/>
          </p:nvSpPr>
          <p:spPr>
            <a:xfrm>
              <a:off x="7362774" y="1677423"/>
              <a:ext cx="297521" cy="29752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46973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>
                <a:buClr>
                  <a:schemeClr val="accent2"/>
                </a:buClr>
              </a:pPr>
              <a:endParaRPr lang="de-DE" sz="1600" b="1">
                <a:solidFill>
                  <a:srgbClr val="000000"/>
                </a:solidFill>
              </a:endParaRPr>
            </a:p>
          </p:txBody>
        </p:sp>
        <p:pic>
          <p:nvPicPr>
            <p:cNvPr id="30" name="Vector">
              <a:extLst>
                <a:ext uri="{FF2B5EF4-FFF2-40B4-BE49-F238E27FC236}">
                  <a16:creationId xmlns:a16="http://schemas.microsoft.com/office/drawing/2014/main" id="{8F82D72B-F1BB-A3AF-366D-0E98DEB86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392733" y="1707383"/>
              <a:ext cx="237600" cy="237600"/>
            </a:xfrm>
            <a:prstGeom prst="rect">
              <a:avLst/>
            </a:prstGeom>
          </p:spPr>
        </p:pic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4F96129F-FD1E-5B1F-9C14-D02F42E4BFC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329441">
            <a:off x="369017" y="2789107"/>
            <a:ext cx="5578043" cy="2600407"/>
          </a:xfrm>
          <a:prstGeom prst="rect">
            <a:avLst/>
          </a:prstGeom>
        </p:spPr>
      </p:pic>
      <p:pic>
        <p:nvPicPr>
          <p:cNvPr id="8" name="Grafik 7" descr="Ein Bild, das Muster, Grafiken, Pixel, Design enthält.&#10;&#10;KI-generierte Inhalte können fehlerhaft sein.">
            <a:extLst>
              <a:ext uri="{FF2B5EF4-FFF2-40B4-BE49-F238E27FC236}">
                <a16:creationId xmlns:a16="http://schemas.microsoft.com/office/drawing/2014/main" id="{EEA22845-CE05-7C54-6A57-18AD97D87BF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406" y="3886102"/>
            <a:ext cx="895616" cy="895616"/>
          </a:xfrm>
          <a:prstGeom prst="rect">
            <a:avLst/>
          </a:prstGeom>
        </p:spPr>
      </p:pic>
      <p:pic>
        <p:nvPicPr>
          <p:cNvPr id="10" name="Grafik 9" descr="Ein Bild, das Grafiken, Muster, Grafikdesign, Pixel enthält.&#10;&#10;KI-generierte Inhalte können fehlerhaft sein.">
            <a:extLst>
              <a:ext uri="{FF2B5EF4-FFF2-40B4-BE49-F238E27FC236}">
                <a16:creationId xmlns:a16="http://schemas.microsoft.com/office/drawing/2014/main" id="{1AE25BB6-5694-1C04-7840-85D2C698ADB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227" y="2025104"/>
            <a:ext cx="946795" cy="946795"/>
          </a:xfrm>
          <a:prstGeom prst="rect">
            <a:avLst/>
          </a:prstGeom>
        </p:spPr>
      </p:pic>
      <p:pic>
        <p:nvPicPr>
          <p:cNvPr id="12" name="Grafik 11" descr="Ein Bild, das Muster, Grafiken, Pixel, Design enthält.&#10;&#10;KI-generierte Inhalte können fehlerhaft sein.">
            <a:extLst>
              <a:ext uri="{FF2B5EF4-FFF2-40B4-BE49-F238E27FC236}">
                <a16:creationId xmlns:a16="http://schemas.microsoft.com/office/drawing/2014/main" id="{5DF8F771-001E-C99E-7948-DEA3F2D0F27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0" y="4818924"/>
            <a:ext cx="1156480" cy="115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3302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6E4C586-09B9-448F-9B64-CF55F7FD5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DB Neo Office Head" pitchFamily="2" charset="0"/>
              </a:rPr>
              <a:t>Agenda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2B9E5D1-239B-4D1C-8EB4-65E47734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C9E16B-A627-4FC9-8D83-F03E3B789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3" name="masterTextbox1">
            <a:extLst>
              <a:ext uri="{FF2B5EF4-FFF2-40B4-BE49-F238E27FC236}">
                <a16:creationId xmlns:a16="http://schemas.microsoft.com/office/drawing/2014/main" id="{29AAE7C4-23CB-2152-A012-0756AF5D3FA4}"/>
              </a:ext>
            </a:extLst>
          </p:cNvPr>
          <p:cNvSpPr txBox="1">
            <a:spLocks/>
          </p:cNvSpPr>
          <p:nvPr/>
        </p:nvSpPr>
        <p:spPr>
          <a:xfrm>
            <a:off x="371474" y="1449388"/>
            <a:ext cx="11449049" cy="49032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2"/>
              </a:buClr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n-l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n-l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n-l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n-l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Clr>
                <a:schemeClr val="tx1"/>
              </a:buClr>
              <a:buAutoNum type="arabicPeriod"/>
            </a:pPr>
            <a:r>
              <a:rPr lang="de-DE" sz="1800" b="1">
                <a:latin typeface="DB Neo Office" pitchFamily="2" charset="0"/>
              </a:rPr>
              <a:t>Informationen rund um die Wanderausstellung sowie die Lärmsanierung </a:t>
            </a:r>
          </a:p>
          <a:p>
            <a:pPr>
              <a:lnSpc>
                <a:spcPct val="100000"/>
              </a:lnSpc>
            </a:pPr>
            <a:r>
              <a:rPr lang="de-DE" sz="1800" b="1">
                <a:latin typeface="DB Neo Office" pitchFamily="2" charset="0"/>
              </a:rPr>
              <a:t>      Ulrike Ludewig</a:t>
            </a:r>
          </a:p>
          <a:p>
            <a:pPr>
              <a:lnSpc>
                <a:spcPct val="100000"/>
              </a:lnSpc>
              <a:buClr>
                <a:schemeClr val="accent2"/>
              </a:buClr>
            </a:pPr>
            <a:endParaRPr lang="de-DE" sz="1800" b="1">
              <a:solidFill>
                <a:srgbClr val="000000"/>
              </a:solidFill>
              <a:latin typeface="DB Neo Office" pitchFamily="2" charset="0"/>
            </a:endParaRPr>
          </a:p>
          <a:p>
            <a:pPr>
              <a:lnSpc>
                <a:spcPct val="100000"/>
              </a:lnSpc>
              <a:buClr>
                <a:schemeClr val="accent2"/>
              </a:buClr>
            </a:pPr>
            <a:r>
              <a:rPr lang="de-DE" sz="1800" b="1">
                <a:solidFill>
                  <a:srgbClr val="000000"/>
                </a:solidFill>
                <a:latin typeface="DB Neo Office" pitchFamily="2" charset="0"/>
              </a:rPr>
              <a:t>2. Vorstellung der Projekte Machbarkeitsuntersuchung (MU) + Lärmsanierung (LS) im Elbtal sowie </a:t>
            </a:r>
          </a:p>
          <a:p>
            <a:pPr>
              <a:lnSpc>
                <a:spcPct val="100000"/>
              </a:lnSpc>
            </a:pPr>
            <a:r>
              <a:rPr lang="de-DE" sz="1800" b="1">
                <a:solidFill>
                  <a:srgbClr val="000000"/>
                </a:solidFill>
                <a:latin typeface="DB Neo Office" pitchFamily="2" charset="0"/>
              </a:rPr>
              <a:t>     in Weinböhla, Coswig und Dresden </a:t>
            </a:r>
          </a:p>
          <a:p>
            <a:pPr>
              <a:lnSpc>
                <a:spcPct val="100000"/>
              </a:lnSpc>
              <a:buClr>
                <a:schemeClr val="accent2"/>
              </a:buClr>
            </a:pPr>
            <a:r>
              <a:rPr lang="de-DE" sz="1800" b="1">
                <a:solidFill>
                  <a:srgbClr val="000000"/>
                </a:solidFill>
                <a:latin typeface="DB Neo Office" pitchFamily="2" charset="0"/>
              </a:rPr>
              <a:t>     Fatima Heller </a:t>
            </a:r>
          </a:p>
          <a:p>
            <a:pPr>
              <a:lnSpc>
                <a:spcPct val="100000"/>
              </a:lnSpc>
              <a:buClr>
                <a:schemeClr val="accent2"/>
              </a:buClr>
            </a:pPr>
            <a:br>
              <a:rPr lang="de-DE" sz="1800" b="1">
                <a:solidFill>
                  <a:srgbClr val="000000"/>
                </a:solidFill>
                <a:latin typeface="DB Neo Office" pitchFamily="2" charset="0"/>
              </a:rPr>
            </a:br>
            <a:r>
              <a:rPr lang="de-DE" sz="1800" b="1">
                <a:solidFill>
                  <a:srgbClr val="000000"/>
                </a:solidFill>
                <a:latin typeface="DB Neo Office" pitchFamily="2" charset="0"/>
              </a:rPr>
              <a:t>3. Einordnung in den Gesamtkontext Infrastrukturprojekte</a:t>
            </a:r>
          </a:p>
          <a:p>
            <a:pPr>
              <a:lnSpc>
                <a:spcPct val="100000"/>
              </a:lnSpc>
              <a:buClr>
                <a:schemeClr val="accent2"/>
              </a:buClr>
            </a:pPr>
            <a:r>
              <a:rPr lang="de-DE" sz="1800" b="1">
                <a:solidFill>
                  <a:srgbClr val="000000"/>
                </a:solidFill>
                <a:latin typeface="DB Neo Office" pitchFamily="2" charset="0"/>
              </a:rPr>
              <a:t>    Ulrich Mölke</a:t>
            </a:r>
          </a:p>
          <a:p>
            <a:pPr>
              <a:lnSpc>
                <a:spcPct val="100000"/>
              </a:lnSpc>
              <a:buClr>
                <a:schemeClr val="accent2"/>
              </a:buClr>
            </a:pPr>
            <a:endParaRPr lang="de-DE" sz="1800" b="1">
              <a:solidFill>
                <a:srgbClr val="000000"/>
              </a:solidFill>
              <a:latin typeface="DB Neo Office" pitchFamily="2" charset="0"/>
            </a:endParaRPr>
          </a:p>
          <a:p>
            <a:pPr>
              <a:lnSpc>
                <a:spcPct val="100000"/>
              </a:lnSpc>
              <a:buClr>
                <a:schemeClr val="accent2"/>
              </a:buClr>
            </a:pPr>
            <a:r>
              <a:rPr lang="de-DE" sz="1800" b="1">
                <a:solidFill>
                  <a:srgbClr val="000000"/>
                </a:solidFill>
                <a:latin typeface="DB Neo Office" pitchFamily="2" charset="0"/>
              </a:rPr>
              <a:t>4. Fragen &amp; Antworten</a:t>
            </a:r>
          </a:p>
          <a:p>
            <a:pPr marL="0" lvl="1" indent="0">
              <a:buNone/>
            </a:pPr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82135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7320249A-EE64-3F20-CAA5-DCFFB5E4303E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5E47279-2E86-990F-E1AA-760C70F006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596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059A1-6382-3E76-8F99-2BE50E77F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0E04E90B-6DD1-9801-2D24-A40940D7903A}"/>
              </a:ext>
            </a:extLst>
          </p:cNvPr>
          <p:cNvSpPr txBox="1">
            <a:spLocks/>
          </p:cNvSpPr>
          <p:nvPr/>
        </p:nvSpPr>
        <p:spPr>
          <a:xfrm>
            <a:off x="372061" y="354932"/>
            <a:ext cx="10819097" cy="421961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74295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accent2"/>
              </a:buClr>
            </a:pPr>
            <a:r>
              <a:rPr lang="de-DE" altLang="de-DE" sz="5400" kern="0">
                <a:solidFill>
                  <a:srgbClr val="000000"/>
                </a:solidFill>
                <a:latin typeface="DB Head Black" panose="020B0A02050202020204" pitchFamily="34" charset="0"/>
              </a:rPr>
              <a:t>Informationen rund um die Wanderausstellung sowie die Lärmsanierung</a:t>
            </a:r>
            <a:br>
              <a:rPr lang="de-DE" altLang="de-DE" sz="4800" kern="0">
                <a:solidFill>
                  <a:srgbClr val="000000"/>
                </a:solidFill>
                <a:latin typeface="DB Head Black" panose="020B0A02050202020204" pitchFamily="34" charset="0"/>
              </a:rPr>
            </a:br>
            <a:endParaRPr kumimoji="0" lang="de-DE" altLang="de-DE" sz="4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B Head Black" panose="020B0A0205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FC382FD-FA6D-9AB9-7AD5-D571A5745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46" y="3909084"/>
            <a:ext cx="1571471" cy="156116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3B491C1-0C40-8C43-10BF-54EC49365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7983A07-6813-DCA0-AE73-AE24F5C0E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C6E1-4E34-4982-B9F3-52C581237BE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6457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9374D-CBA0-AA6F-0180-73CD8CCFD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0C8FEA0-7278-B729-8FB2-B3764F64D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2009" y="6386354"/>
            <a:ext cx="10619452" cy="365125"/>
          </a:xfrm>
        </p:spPr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DB56EAD-F88B-511E-CEA7-178CAB88D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7913"/>
            <a:ext cx="9495950" cy="864052"/>
          </a:xfrm>
        </p:spPr>
        <p:txBody>
          <a:bodyPr/>
          <a:lstStyle/>
          <a:p>
            <a:r>
              <a:rPr lang="de-DE" altLang="de-DE"/>
              <a:t>Unterschied zwischen Lärmvorsorge und Lärmsanierung</a:t>
            </a:r>
            <a:endParaRPr lang="de-DE">
              <a:latin typeface="DB Head Light" panose="020B0302050202020204" pitchFamily="34" charset="0"/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A901584-C6B0-5A23-632E-80916E817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4</a:t>
            </a:fld>
            <a:endParaRPr lang="de-DE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B8873E0B-6C8A-2EB9-DEF8-DB8E47B5156A}"/>
              </a:ext>
            </a:extLst>
          </p:cNvPr>
          <p:cNvSpPr txBox="1">
            <a:spLocks/>
          </p:cNvSpPr>
          <p:nvPr/>
        </p:nvSpPr>
        <p:spPr>
          <a:xfrm>
            <a:off x="1604093" y="5243380"/>
            <a:ext cx="4957419" cy="14032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altLang="de-DE" sz="2000" b="1">
                <a:solidFill>
                  <a:schemeClr val="accent2"/>
                </a:solidFill>
              </a:rPr>
              <a:t>Lärmvorsorge</a:t>
            </a:r>
            <a:r>
              <a:rPr lang="de-DE" altLang="de-DE" sz="2000" b="1">
                <a:solidFill>
                  <a:srgbClr val="000000"/>
                </a:solidFill>
              </a:rPr>
              <a:t> ist eine gesetzliche Verpflichtung</a:t>
            </a:r>
          </a:p>
        </p:txBody>
      </p:sp>
      <p:pic>
        <p:nvPicPr>
          <p:cNvPr id="4" name="Grafik 3" descr="Ein Bild, das Text, Screenshot, Schrift, Diagramm enthält.&#10;&#10;KI-generierte Inhalte können fehlerhaft sein.">
            <a:extLst>
              <a:ext uri="{FF2B5EF4-FFF2-40B4-BE49-F238E27FC236}">
                <a16:creationId xmlns:a16="http://schemas.microsoft.com/office/drawing/2014/main" id="{5BA18885-9AEB-7AE8-B9F9-71A0BF2C51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501" y="1700380"/>
            <a:ext cx="9972997" cy="3191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2C14F0E-B74A-E03F-B2B5-D37EF82C2CBB}"/>
              </a:ext>
            </a:extLst>
          </p:cNvPr>
          <p:cNvSpPr txBox="1">
            <a:spLocks/>
          </p:cNvSpPr>
          <p:nvPr/>
        </p:nvSpPr>
        <p:spPr>
          <a:xfrm>
            <a:off x="6095999" y="5243380"/>
            <a:ext cx="4185688" cy="14032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82563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altLang="de-DE" sz="2000" b="1">
                <a:solidFill>
                  <a:schemeClr val="accent2"/>
                </a:solidFill>
              </a:rPr>
              <a:t>Lärmsanierung</a:t>
            </a:r>
            <a:r>
              <a:rPr lang="de-DE" altLang="de-DE" sz="2000" b="1">
                <a:solidFill>
                  <a:srgbClr val="000000"/>
                </a:solidFill>
              </a:rPr>
              <a:t> ist ein freiwilliges Instrument</a:t>
            </a:r>
            <a:endParaRPr lang="en-US"/>
          </a:p>
        </p:txBody>
      </p:sp>
      <p:sp>
        <p:nvSpPr>
          <p:cNvPr id="8" name="Textfeld 14">
            <a:extLst>
              <a:ext uri="{FF2B5EF4-FFF2-40B4-BE49-F238E27FC236}">
                <a16:creationId xmlns:a16="http://schemas.microsoft.com/office/drawing/2014/main" id="{29F5475E-B66B-1CFB-BB91-7332B5AE76B3}"/>
              </a:ext>
            </a:extLst>
          </p:cNvPr>
          <p:cNvSpPr txBox="1"/>
          <p:nvPr/>
        </p:nvSpPr>
        <p:spPr>
          <a:xfrm>
            <a:off x="10280249" y="5108281"/>
            <a:ext cx="588303" cy="1231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>
              <a:buClr>
                <a:schemeClr val="accent2"/>
              </a:buClr>
            </a:pPr>
            <a:r>
              <a:rPr lang="de-DE" altLang="de-DE" sz="800" kern="0"/>
              <a:t>Quelle: DB AG</a:t>
            </a:r>
          </a:p>
        </p:txBody>
      </p:sp>
    </p:spTree>
    <p:extLst>
      <p:ext uri="{BB962C8B-B14F-4D97-AF65-F5344CB8AC3E}">
        <p14:creationId xmlns:p14="http://schemas.microsoft.com/office/powerpoint/2010/main" val="2539643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19">
            <a:extLst>
              <a:ext uri="{FF2B5EF4-FFF2-40B4-BE49-F238E27FC236}">
                <a16:creationId xmlns:a16="http://schemas.microsoft.com/office/drawing/2014/main" id="{DB0ABFF9-D307-0033-0007-D198D45F7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3" b="4337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E0D5AF9-2045-64B6-C58E-F0777B722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2061" y="6537600"/>
            <a:ext cx="10548843" cy="216024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F6AAC50-9932-0D29-1891-54B57185A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0903" y="6537600"/>
            <a:ext cx="539622" cy="216024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13D9F7D-0C28-4C21-AA99-7C67E34F632A}" type="slidenum">
              <a:rPr lang="de-DE" smtClean="0"/>
              <a:pPr>
                <a:spcAft>
                  <a:spcPts val="600"/>
                </a:spcAft>
              </a:pPr>
              <a:t>5</a:t>
            </a:fld>
            <a:endParaRPr lang="de-DE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58FB8A5-AC4E-63A0-EADB-24C4D0A6C5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80903" y="6472802"/>
            <a:ext cx="533272" cy="49581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1E90A98-7FD8-7293-975B-45F2141C63F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280903" y="368660"/>
            <a:ext cx="539622" cy="3780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id="{F9310379-026C-E6D9-798A-A75C1AF40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10602893" cy="864052"/>
          </a:xfrm>
        </p:spPr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Das freiwillige Lärmsanierungsprogramm des Bundes</a:t>
            </a:r>
            <a:br>
              <a:rPr lang="de-DE">
                <a:solidFill>
                  <a:srgbClr val="FFFFFF"/>
                </a:solidFill>
              </a:rPr>
            </a:br>
            <a:r>
              <a:rPr lang="de-DE" b="0">
                <a:solidFill>
                  <a:srgbClr val="FFFFFF"/>
                </a:solidFill>
              </a:rPr>
              <a:t>Zielsetzung und Rahmenbedingungen</a:t>
            </a:r>
            <a:endParaRPr lang="en-US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85000EF3-BA03-8372-6F95-F4AE9919D402}"/>
              </a:ext>
            </a:extLst>
          </p:cNvPr>
          <p:cNvSpPr/>
          <p:nvPr/>
        </p:nvSpPr>
        <p:spPr>
          <a:xfrm>
            <a:off x="371474" y="2257045"/>
            <a:ext cx="2592288" cy="25922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>
              <a:solidFill>
                <a:schemeClr val="tx1"/>
              </a:solidFill>
            </a:endParaRPr>
          </a:p>
          <a:p>
            <a:pPr algn="ctr">
              <a:buClr>
                <a:schemeClr val="accent2"/>
              </a:buClr>
            </a:pPr>
            <a:endParaRPr lang="de-DE" sz="1600">
              <a:solidFill>
                <a:schemeClr val="tx1"/>
              </a:solidFill>
            </a:endParaRPr>
          </a:p>
          <a:p>
            <a:pPr algn="ctr">
              <a:buClr>
                <a:schemeClr val="accent2"/>
              </a:buClr>
            </a:pPr>
            <a:r>
              <a:rPr lang="de-DE" sz="1600">
                <a:solidFill>
                  <a:schemeClr val="tx1"/>
                </a:solidFill>
              </a:rPr>
              <a:t>Vor </a:t>
            </a:r>
            <a:r>
              <a:rPr lang="de-DE" sz="1600" b="1">
                <a:solidFill>
                  <a:schemeClr val="tx1"/>
                </a:solidFill>
              </a:rPr>
              <a:t>Ort </a:t>
            </a:r>
            <a:r>
              <a:rPr lang="de-DE" sz="1600">
                <a:solidFill>
                  <a:schemeClr val="tx1"/>
                </a:solidFill>
              </a:rPr>
              <a:t>den </a:t>
            </a:r>
            <a:r>
              <a:rPr lang="de-DE" sz="1600" b="1">
                <a:solidFill>
                  <a:schemeClr val="tx1"/>
                </a:solidFill>
              </a:rPr>
              <a:t>Lärm</a:t>
            </a:r>
            <a:r>
              <a:rPr lang="de-DE" sz="1600">
                <a:solidFill>
                  <a:schemeClr val="tx1"/>
                </a:solidFill>
              </a:rPr>
              <a:t> reduzieren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14AF9F03-0D5C-CA73-63EC-3B43CDD34F2B}"/>
              </a:ext>
            </a:extLst>
          </p:cNvPr>
          <p:cNvSpPr/>
          <p:nvPr/>
        </p:nvSpPr>
        <p:spPr>
          <a:xfrm>
            <a:off x="6256956" y="2257045"/>
            <a:ext cx="2592288" cy="25922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>
              <a:solidFill>
                <a:schemeClr val="tx1"/>
              </a:solidFill>
            </a:endParaRPr>
          </a:p>
          <a:p>
            <a:pPr algn="ctr">
              <a:buClr>
                <a:schemeClr val="accent2"/>
              </a:buClr>
            </a:pPr>
            <a:endParaRPr lang="de-DE" sz="1600">
              <a:solidFill>
                <a:schemeClr val="tx1"/>
              </a:solidFill>
            </a:endParaRPr>
          </a:p>
          <a:p>
            <a:pPr algn="ctr">
              <a:buClr>
                <a:schemeClr val="accent2"/>
              </a:buClr>
            </a:pPr>
            <a:endParaRPr lang="de-DE" sz="1600">
              <a:solidFill>
                <a:schemeClr val="tx1"/>
              </a:solidFill>
            </a:endParaRPr>
          </a:p>
          <a:p>
            <a:pPr algn="ctr">
              <a:buClr>
                <a:schemeClr val="accent2"/>
              </a:buClr>
            </a:pPr>
            <a:r>
              <a:rPr lang="de-DE" sz="1600" b="1">
                <a:solidFill>
                  <a:schemeClr val="tx1"/>
                </a:solidFill>
              </a:rPr>
              <a:t>Freiwilliges Programm </a:t>
            </a:r>
            <a:r>
              <a:rPr lang="de-DE" sz="1600">
                <a:solidFill>
                  <a:schemeClr val="tx1"/>
                </a:solidFill>
              </a:rPr>
              <a:t>mit klaren Vorgaben vom Bund</a:t>
            </a:r>
          </a:p>
          <a:p>
            <a:pPr algn="ctr">
              <a:buClr>
                <a:schemeClr val="accent2"/>
              </a:buClr>
            </a:pPr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D0885E8-2BAE-FA86-A5CD-D17DCA6CA5DC}"/>
              </a:ext>
            </a:extLst>
          </p:cNvPr>
          <p:cNvSpPr/>
          <p:nvPr/>
        </p:nvSpPr>
        <p:spPr>
          <a:xfrm>
            <a:off x="3280476" y="2257045"/>
            <a:ext cx="2592288" cy="25922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>
              <a:solidFill>
                <a:schemeClr val="tx1"/>
              </a:solidFill>
            </a:endParaRPr>
          </a:p>
          <a:p>
            <a:pPr algn="ctr">
              <a:buClr>
                <a:schemeClr val="accent2"/>
              </a:buClr>
            </a:pPr>
            <a:endParaRPr lang="de-DE" sz="1600">
              <a:solidFill>
                <a:schemeClr val="tx1"/>
              </a:solidFill>
            </a:endParaRPr>
          </a:p>
          <a:p>
            <a:pPr algn="ctr">
              <a:buClr>
                <a:schemeClr val="accent2"/>
              </a:buClr>
            </a:pPr>
            <a:endParaRPr lang="de-DE" sz="1600">
              <a:solidFill>
                <a:schemeClr val="tx1"/>
              </a:solidFill>
            </a:endParaRPr>
          </a:p>
          <a:p>
            <a:pPr algn="ctr"/>
            <a:r>
              <a:rPr lang="de-DE" sz="1600">
                <a:solidFill>
                  <a:schemeClr val="tx1"/>
                </a:solidFill>
              </a:rPr>
              <a:t>Errichtung von </a:t>
            </a:r>
            <a:r>
              <a:rPr lang="de-DE" sz="1600" b="1">
                <a:solidFill>
                  <a:schemeClr val="tx1"/>
                </a:solidFill>
              </a:rPr>
              <a:t>Schallschutzwänden, Schallschutzfenstern- und Lüftern </a:t>
            </a:r>
            <a:r>
              <a:rPr lang="de-DE" sz="1600">
                <a:solidFill>
                  <a:schemeClr val="tx1"/>
                </a:solidFill>
              </a:rPr>
              <a:t>an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>
                <a:solidFill>
                  <a:schemeClr val="tx1"/>
                </a:solidFill>
              </a:rPr>
              <a:t>Bestandsstrecken</a:t>
            </a:r>
            <a:endParaRPr lang="de-DE" sz="1600"/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12BE0FA4-A437-3463-D68E-19FF082F3C44}"/>
              </a:ext>
            </a:extLst>
          </p:cNvPr>
          <p:cNvSpPr/>
          <p:nvPr/>
        </p:nvSpPr>
        <p:spPr>
          <a:xfrm>
            <a:off x="9098479" y="2257045"/>
            <a:ext cx="2592288" cy="25922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buClr>
                <a:schemeClr val="accent2"/>
              </a:buClr>
            </a:pPr>
            <a:endParaRPr lang="de-DE" sz="1600">
              <a:solidFill>
                <a:schemeClr val="tx1"/>
              </a:solidFill>
            </a:endParaRPr>
          </a:p>
          <a:p>
            <a:pPr algn="ctr">
              <a:buClr>
                <a:schemeClr val="accent2"/>
              </a:buClr>
            </a:pPr>
            <a:r>
              <a:rPr lang="de-DE" sz="1600">
                <a:solidFill>
                  <a:schemeClr val="tx1"/>
                </a:solidFill>
              </a:rPr>
              <a:t>Eigener </a:t>
            </a:r>
            <a:r>
              <a:rPr lang="de-DE" sz="1600" b="1">
                <a:solidFill>
                  <a:schemeClr val="tx1"/>
                </a:solidFill>
              </a:rPr>
              <a:t>Bundeshaushaltstitel</a:t>
            </a:r>
          </a:p>
          <a:p>
            <a:pPr algn="ctr">
              <a:buClr>
                <a:schemeClr val="accent2"/>
              </a:buClr>
            </a:pPr>
            <a:r>
              <a:rPr lang="de-DE" sz="1600" b="1">
                <a:solidFill>
                  <a:schemeClr val="tx1"/>
                </a:solidFill>
              </a:rPr>
              <a:t>(89105)</a:t>
            </a:r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5A10612F-8B09-02FE-49F0-46D84DE25E8A}"/>
              </a:ext>
            </a:extLst>
          </p:cNvPr>
          <p:cNvSpPr/>
          <p:nvPr/>
        </p:nvSpPr>
        <p:spPr>
          <a:xfrm>
            <a:off x="4440412" y="2957876"/>
            <a:ext cx="274319" cy="99060"/>
          </a:xfrm>
          <a:custGeom>
            <a:avLst/>
            <a:gdLst>
              <a:gd name="connsiteX0" fmla="*/ 255270 w 274319"/>
              <a:gd name="connsiteY0" fmla="*/ 90488 h 99060"/>
              <a:gd name="connsiteX1" fmla="*/ 264795 w 274319"/>
              <a:gd name="connsiteY1" fmla="*/ 99060 h 99060"/>
              <a:gd name="connsiteX2" fmla="*/ 274320 w 274319"/>
              <a:gd name="connsiteY2" fmla="*/ 89535 h 99060"/>
              <a:gd name="connsiteX3" fmla="*/ 274320 w 274319"/>
              <a:gd name="connsiteY3" fmla="*/ 74295 h 99060"/>
              <a:gd name="connsiteX4" fmla="*/ 253365 w 274319"/>
              <a:gd name="connsiteY4" fmla="*/ 22860 h 99060"/>
              <a:gd name="connsiteX5" fmla="*/ 200977 w 274319"/>
              <a:gd name="connsiteY5" fmla="*/ 0 h 99060"/>
              <a:gd name="connsiteX6" fmla="*/ 196215 w 274319"/>
              <a:gd name="connsiteY6" fmla="*/ 1905 h 99060"/>
              <a:gd name="connsiteX7" fmla="*/ 137160 w 274319"/>
              <a:gd name="connsiteY7" fmla="*/ 19050 h 99060"/>
              <a:gd name="connsiteX8" fmla="*/ 78105 w 274319"/>
              <a:gd name="connsiteY8" fmla="*/ 1905 h 99060"/>
              <a:gd name="connsiteX9" fmla="*/ 73342 w 274319"/>
              <a:gd name="connsiteY9" fmla="*/ 0 h 99060"/>
              <a:gd name="connsiteX10" fmla="*/ 0 w 274319"/>
              <a:gd name="connsiteY10" fmla="*/ 76200 h 99060"/>
              <a:gd name="connsiteX11" fmla="*/ 0 w 274319"/>
              <a:gd name="connsiteY11" fmla="*/ 88582 h 99060"/>
              <a:gd name="connsiteX12" fmla="*/ 0 w 274319"/>
              <a:gd name="connsiteY12" fmla="*/ 89535 h 99060"/>
              <a:gd name="connsiteX13" fmla="*/ 9525 w 274319"/>
              <a:gd name="connsiteY13" fmla="*/ 98107 h 99060"/>
              <a:gd name="connsiteX14" fmla="*/ 19050 w 274319"/>
              <a:gd name="connsiteY14" fmla="*/ 88582 h 99060"/>
              <a:gd name="connsiteX15" fmla="*/ 19050 w 274319"/>
              <a:gd name="connsiteY15" fmla="*/ 74295 h 99060"/>
              <a:gd name="connsiteX16" fmla="*/ 70485 w 274319"/>
              <a:gd name="connsiteY16" fmla="*/ 19050 h 99060"/>
              <a:gd name="connsiteX17" fmla="*/ 71438 w 274319"/>
              <a:gd name="connsiteY17" fmla="*/ 19050 h 99060"/>
              <a:gd name="connsiteX18" fmla="*/ 71438 w 274319"/>
              <a:gd name="connsiteY18" fmla="*/ 19050 h 99060"/>
              <a:gd name="connsiteX19" fmla="*/ 138113 w 274319"/>
              <a:gd name="connsiteY19" fmla="*/ 38100 h 99060"/>
              <a:gd name="connsiteX20" fmla="*/ 140970 w 274319"/>
              <a:gd name="connsiteY20" fmla="*/ 38100 h 99060"/>
              <a:gd name="connsiteX21" fmla="*/ 204788 w 274319"/>
              <a:gd name="connsiteY21" fmla="*/ 19050 h 99060"/>
              <a:gd name="connsiteX22" fmla="*/ 204788 w 274319"/>
              <a:gd name="connsiteY22" fmla="*/ 19050 h 99060"/>
              <a:gd name="connsiteX23" fmla="*/ 205740 w 274319"/>
              <a:gd name="connsiteY23" fmla="*/ 19050 h 99060"/>
              <a:gd name="connsiteX24" fmla="*/ 240983 w 274319"/>
              <a:gd name="connsiteY24" fmla="*/ 35243 h 99060"/>
              <a:gd name="connsiteX25" fmla="*/ 257175 w 274319"/>
              <a:gd name="connsiteY25" fmla="*/ 76200 h 99060"/>
              <a:gd name="connsiteX26" fmla="*/ 257175 w 274319"/>
              <a:gd name="connsiteY26" fmla="*/ 88582 h 99060"/>
              <a:gd name="connsiteX27" fmla="*/ 255270 w 274319"/>
              <a:gd name="connsiteY27" fmla="*/ 90488 h 9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74319" h="99060">
                <a:moveTo>
                  <a:pt x="255270" y="90488"/>
                </a:moveTo>
                <a:cubicBezTo>
                  <a:pt x="256222" y="95250"/>
                  <a:pt x="260033" y="99060"/>
                  <a:pt x="264795" y="99060"/>
                </a:cubicBezTo>
                <a:cubicBezTo>
                  <a:pt x="270510" y="99060"/>
                  <a:pt x="274320" y="94298"/>
                  <a:pt x="274320" y="89535"/>
                </a:cubicBezTo>
                <a:lnTo>
                  <a:pt x="274320" y="74295"/>
                </a:lnTo>
                <a:cubicBezTo>
                  <a:pt x="273368" y="55245"/>
                  <a:pt x="265747" y="36195"/>
                  <a:pt x="253365" y="22860"/>
                </a:cubicBezTo>
                <a:cubicBezTo>
                  <a:pt x="240030" y="8573"/>
                  <a:pt x="220980" y="0"/>
                  <a:pt x="200977" y="0"/>
                </a:cubicBezTo>
                <a:cubicBezTo>
                  <a:pt x="199072" y="0"/>
                  <a:pt x="197168" y="952"/>
                  <a:pt x="196215" y="1905"/>
                </a:cubicBezTo>
                <a:cubicBezTo>
                  <a:pt x="178118" y="13335"/>
                  <a:pt x="158115" y="19050"/>
                  <a:pt x="137160" y="19050"/>
                </a:cubicBezTo>
                <a:cubicBezTo>
                  <a:pt x="116205" y="19050"/>
                  <a:pt x="96202" y="12382"/>
                  <a:pt x="78105" y="1905"/>
                </a:cubicBezTo>
                <a:cubicBezTo>
                  <a:pt x="76200" y="952"/>
                  <a:pt x="75248" y="0"/>
                  <a:pt x="73342" y="0"/>
                </a:cubicBezTo>
                <a:cubicBezTo>
                  <a:pt x="32385" y="0"/>
                  <a:pt x="0" y="34290"/>
                  <a:pt x="0" y="76200"/>
                </a:cubicBezTo>
                <a:lnTo>
                  <a:pt x="0" y="88582"/>
                </a:lnTo>
                <a:lnTo>
                  <a:pt x="0" y="89535"/>
                </a:lnTo>
                <a:cubicBezTo>
                  <a:pt x="952" y="94298"/>
                  <a:pt x="4763" y="98107"/>
                  <a:pt x="9525" y="98107"/>
                </a:cubicBezTo>
                <a:cubicBezTo>
                  <a:pt x="15240" y="98107"/>
                  <a:pt x="19050" y="93345"/>
                  <a:pt x="19050" y="88582"/>
                </a:cubicBezTo>
                <a:lnTo>
                  <a:pt x="19050" y="74295"/>
                </a:lnTo>
                <a:cubicBezTo>
                  <a:pt x="20002" y="44768"/>
                  <a:pt x="41910" y="20955"/>
                  <a:pt x="70485" y="19050"/>
                </a:cubicBezTo>
                <a:lnTo>
                  <a:pt x="71438" y="19050"/>
                </a:lnTo>
                <a:lnTo>
                  <a:pt x="71438" y="19050"/>
                </a:lnTo>
                <a:cubicBezTo>
                  <a:pt x="91440" y="31432"/>
                  <a:pt x="114300" y="38100"/>
                  <a:pt x="138113" y="38100"/>
                </a:cubicBezTo>
                <a:lnTo>
                  <a:pt x="140970" y="38100"/>
                </a:lnTo>
                <a:cubicBezTo>
                  <a:pt x="162877" y="37148"/>
                  <a:pt x="184785" y="30480"/>
                  <a:pt x="204788" y="19050"/>
                </a:cubicBezTo>
                <a:lnTo>
                  <a:pt x="204788" y="19050"/>
                </a:lnTo>
                <a:lnTo>
                  <a:pt x="205740" y="19050"/>
                </a:lnTo>
                <a:cubicBezTo>
                  <a:pt x="219075" y="20002"/>
                  <a:pt x="231458" y="25718"/>
                  <a:pt x="240983" y="35243"/>
                </a:cubicBezTo>
                <a:cubicBezTo>
                  <a:pt x="251460" y="45720"/>
                  <a:pt x="257175" y="60960"/>
                  <a:pt x="257175" y="76200"/>
                </a:cubicBezTo>
                <a:lnTo>
                  <a:pt x="257175" y="88582"/>
                </a:lnTo>
                <a:lnTo>
                  <a:pt x="255270" y="90488"/>
                </a:lnTo>
                <a:close/>
              </a:path>
            </a:pathLst>
          </a:custGeom>
          <a:solidFill>
            <a:srgbClr val="37394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BEC8211-1113-3F5A-2716-32E197C0F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653" y="2499684"/>
            <a:ext cx="914479" cy="914479"/>
          </a:xfrm>
          <a:prstGeom prst="rect">
            <a:avLst/>
          </a:prstGeom>
        </p:spPr>
      </p:pic>
      <p:pic>
        <p:nvPicPr>
          <p:cNvPr id="16" name="Grafik 15" descr="Gericht Silhouette">
            <a:extLst>
              <a:ext uri="{FF2B5EF4-FFF2-40B4-BE49-F238E27FC236}">
                <a16:creationId xmlns:a16="http://schemas.microsoft.com/office/drawing/2014/main" id="{A10BC29D-91BE-BEF3-44E4-010A062CBB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19081" y="2387329"/>
            <a:ext cx="914400" cy="9144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07ABD39-C9FC-8A0E-5120-5E8E393679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2597" y="2512338"/>
            <a:ext cx="864052" cy="864052"/>
          </a:xfrm>
          <a:prstGeom prst="rect">
            <a:avLst/>
          </a:prstGeom>
        </p:spPr>
      </p:pic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88D1819A-266B-DBD4-7F3F-20019411235A}"/>
              </a:ext>
            </a:extLst>
          </p:cNvPr>
          <p:cNvSpPr/>
          <p:nvPr/>
        </p:nvSpPr>
        <p:spPr>
          <a:xfrm>
            <a:off x="4495657" y="3020741"/>
            <a:ext cx="163830" cy="162877"/>
          </a:xfrm>
          <a:custGeom>
            <a:avLst/>
            <a:gdLst>
              <a:gd name="connsiteX0" fmla="*/ 158115 w 163830"/>
              <a:gd name="connsiteY0" fmla="*/ 35243 h 162877"/>
              <a:gd name="connsiteX1" fmla="*/ 158115 w 163830"/>
              <a:gd name="connsiteY1" fmla="*/ 35243 h 162877"/>
              <a:gd name="connsiteX2" fmla="*/ 144780 w 163830"/>
              <a:gd name="connsiteY2" fmla="*/ 31433 h 162877"/>
              <a:gd name="connsiteX3" fmla="*/ 142875 w 163830"/>
              <a:gd name="connsiteY3" fmla="*/ 33338 h 162877"/>
              <a:gd name="connsiteX4" fmla="*/ 119063 w 163830"/>
              <a:gd name="connsiteY4" fmla="*/ 57150 h 162877"/>
              <a:gd name="connsiteX5" fmla="*/ 105727 w 163830"/>
              <a:gd name="connsiteY5" fmla="*/ 43815 h 162877"/>
              <a:gd name="connsiteX6" fmla="*/ 129540 w 163830"/>
              <a:gd name="connsiteY6" fmla="*/ 20003 h 162877"/>
              <a:gd name="connsiteX7" fmla="*/ 132398 w 163830"/>
              <a:gd name="connsiteY7" fmla="*/ 13335 h 162877"/>
              <a:gd name="connsiteX8" fmla="*/ 129540 w 163830"/>
              <a:gd name="connsiteY8" fmla="*/ 6668 h 162877"/>
              <a:gd name="connsiteX9" fmla="*/ 126682 w 163830"/>
              <a:gd name="connsiteY9" fmla="*/ 4763 h 162877"/>
              <a:gd name="connsiteX10" fmla="*/ 103823 w 163830"/>
              <a:gd name="connsiteY10" fmla="*/ 0 h 162877"/>
              <a:gd name="connsiteX11" fmla="*/ 43815 w 163830"/>
              <a:gd name="connsiteY11" fmla="*/ 60008 h 162877"/>
              <a:gd name="connsiteX12" fmla="*/ 45720 w 163830"/>
              <a:gd name="connsiteY12" fmla="*/ 76200 h 162877"/>
              <a:gd name="connsiteX13" fmla="*/ 2857 w 163830"/>
              <a:gd name="connsiteY13" fmla="*/ 119063 h 162877"/>
              <a:gd name="connsiteX14" fmla="*/ 0 w 163830"/>
              <a:gd name="connsiteY14" fmla="*/ 125730 h 162877"/>
              <a:gd name="connsiteX15" fmla="*/ 2857 w 163830"/>
              <a:gd name="connsiteY15" fmla="*/ 132398 h 162877"/>
              <a:gd name="connsiteX16" fmla="*/ 30480 w 163830"/>
              <a:gd name="connsiteY16" fmla="*/ 160020 h 162877"/>
              <a:gd name="connsiteX17" fmla="*/ 37147 w 163830"/>
              <a:gd name="connsiteY17" fmla="*/ 162878 h 162877"/>
              <a:gd name="connsiteX18" fmla="*/ 43815 w 163830"/>
              <a:gd name="connsiteY18" fmla="*/ 160020 h 162877"/>
              <a:gd name="connsiteX19" fmla="*/ 86677 w 163830"/>
              <a:gd name="connsiteY19" fmla="*/ 117158 h 162877"/>
              <a:gd name="connsiteX20" fmla="*/ 131445 w 163830"/>
              <a:gd name="connsiteY20" fmla="*/ 112395 h 162877"/>
              <a:gd name="connsiteX21" fmla="*/ 160973 w 163830"/>
              <a:gd name="connsiteY21" fmla="*/ 77153 h 162877"/>
              <a:gd name="connsiteX22" fmla="*/ 163830 w 163830"/>
              <a:gd name="connsiteY22" fmla="*/ 59055 h 162877"/>
              <a:gd name="connsiteX23" fmla="*/ 158115 w 163830"/>
              <a:gd name="connsiteY23" fmla="*/ 35243 h 162877"/>
              <a:gd name="connsiteX24" fmla="*/ 64770 w 163830"/>
              <a:gd name="connsiteY24" fmla="*/ 74295 h 162877"/>
              <a:gd name="connsiteX25" fmla="*/ 64770 w 163830"/>
              <a:gd name="connsiteY25" fmla="*/ 74295 h 162877"/>
              <a:gd name="connsiteX26" fmla="*/ 64770 w 163830"/>
              <a:gd name="connsiteY26" fmla="*/ 42863 h 162877"/>
              <a:gd name="connsiteX27" fmla="*/ 86677 w 163830"/>
              <a:gd name="connsiteY27" fmla="*/ 20955 h 162877"/>
              <a:gd name="connsiteX28" fmla="*/ 101918 w 163830"/>
              <a:gd name="connsiteY28" fmla="*/ 18098 h 162877"/>
              <a:gd name="connsiteX29" fmla="*/ 101918 w 163830"/>
              <a:gd name="connsiteY29" fmla="*/ 18098 h 162877"/>
              <a:gd name="connsiteX30" fmla="*/ 83820 w 163830"/>
              <a:gd name="connsiteY30" fmla="*/ 36195 h 162877"/>
              <a:gd name="connsiteX31" fmla="*/ 83820 w 163830"/>
              <a:gd name="connsiteY31" fmla="*/ 49530 h 162877"/>
              <a:gd name="connsiteX32" fmla="*/ 111443 w 163830"/>
              <a:gd name="connsiteY32" fmla="*/ 77153 h 162877"/>
              <a:gd name="connsiteX33" fmla="*/ 118110 w 163830"/>
              <a:gd name="connsiteY33" fmla="*/ 80010 h 162877"/>
              <a:gd name="connsiteX34" fmla="*/ 124777 w 163830"/>
              <a:gd name="connsiteY34" fmla="*/ 77153 h 162877"/>
              <a:gd name="connsiteX35" fmla="*/ 142875 w 163830"/>
              <a:gd name="connsiteY35" fmla="*/ 59055 h 162877"/>
              <a:gd name="connsiteX36" fmla="*/ 105727 w 163830"/>
              <a:gd name="connsiteY36" fmla="*/ 99060 h 162877"/>
              <a:gd name="connsiteX37" fmla="*/ 85725 w 163830"/>
              <a:gd name="connsiteY37" fmla="*/ 96203 h 162877"/>
              <a:gd name="connsiteX38" fmla="*/ 76200 w 163830"/>
              <a:gd name="connsiteY38" fmla="*/ 99060 h 162877"/>
              <a:gd name="connsiteX39" fmla="*/ 35243 w 163830"/>
              <a:gd name="connsiteY39" fmla="*/ 140018 h 162877"/>
              <a:gd name="connsiteX40" fmla="*/ 20955 w 163830"/>
              <a:gd name="connsiteY40" fmla="*/ 126683 h 162877"/>
              <a:gd name="connsiteX41" fmla="*/ 61913 w 163830"/>
              <a:gd name="connsiteY41" fmla="*/ 85725 h 162877"/>
              <a:gd name="connsiteX42" fmla="*/ 64770 w 163830"/>
              <a:gd name="connsiteY42" fmla="*/ 74295 h 162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63830" h="162877">
                <a:moveTo>
                  <a:pt x="158115" y="35243"/>
                </a:moveTo>
                <a:lnTo>
                  <a:pt x="158115" y="35243"/>
                </a:lnTo>
                <a:cubicBezTo>
                  <a:pt x="155258" y="30480"/>
                  <a:pt x="149543" y="28575"/>
                  <a:pt x="144780" y="31433"/>
                </a:cubicBezTo>
                <a:cubicBezTo>
                  <a:pt x="143827" y="31433"/>
                  <a:pt x="142875" y="32385"/>
                  <a:pt x="142875" y="33338"/>
                </a:cubicBezTo>
                <a:lnTo>
                  <a:pt x="119063" y="57150"/>
                </a:lnTo>
                <a:lnTo>
                  <a:pt x="105727" y="43815"/>
                </a:lnTo>
                <a:lnTo>
                  <a:pt x="129540" y="20003"/>
                </a:lnTo>
                <a:cubicBezTo>
                  <a:pt x="131445" y="18098"/>
                  <a:pt x="132398" y="16193"/>
                  <a:pt x="132398" y="13335"/>
                </a:cubicBezTo>
                <a:cubicBezTo>
                  <a:pt x="132398" y="10478"/>
                  <a:pt x="131445" y="8573"/>
                  <a:pt x="129540" y="6668"/>
                </a:cubicBezTo>
                <a:cubicBezTo>
                  <a:pt x="128588" y="5715"/>
                  <a:pt x="127635" y="4763"/>
                  <a:pt x="126682" y="4763"/>
                </a:cubicBezTo>
                <a:cubicBezTo>
                  <a:pt x="119063" y="1905"/>
                  <a:pt x="111443" y="0"/>
                  <a:pt x="103823" y="0"/>
                </a:cubicBezTo>
                <a:cubicBezTo>
                  <a:pt x="70485" y="0"/>
                  <a:pt x="43815" y="26670"/>
                  <a:pt x="43815" y="60008"/>
                </a:cubicBezTo>
                <a:cubicBezTo>
                  <a:pt x="43815" y="65723"/>
                  <a:pt x="44768" y="71438"/>
                  <a:pt x="45720" y="76200"/>
                </a:cubicBezTo>
                <a:lnTo>
                  <a:pt x="2857" y="119063"/>
                </a:lnTo>
                <a:cubicBezTo>
                  <a:pt x="953" y="120968"/>
                  <a:pt x="0" y="122873"/>
                  <a:pt x="0" y="125730"/>
                </a:cubicBezTo>
                <a:cubicBezTo>
                  <a:pt x="0" y="128588"/>
                  <a:pt x="953" y="130493"/>
                  <a:pt x="2857" y="132398"/>
                </a:cubicBezTo>
                <a:lnTo>
                  <a:pt x="30480" y="160020"/>
                </a:lnTo>
                <a:cubicBezTo>
                  <a:pt x="32385" y="161925"/>
                  <a:pt x="34290" y="162878"/>
                  <a:pt x="37147" y="162878"/>
                </a:cubicBezTo>
                <a:cubicBezTo>
                  <a:pt x="40005" y="162878"/>
                  <a:pt x="41910" y="161925"/>
                  <a:pt x="43815" y="160020"/>
                </a:cubicBezTo>
                <a:lnTo>
                  <a:pt x="86677" y="117158"/>
                </a:lnTo>
                <a:cubicBezTo>
                  <a:pt x="101918" y="121920"/>
                  <a:pt x="117157" y="120015"/>
                  <a:pt x="131445" y="112395"/>
                </a:cubicBezTo>
                <a:cubicBezTo>
                  <a:pt x="145733" y="104775"/>
                  <a:pt x="156210" y="92393"/>
                  <a:pt x="160973" y="77153"/>
                </a:cubicBezTo>
                <a:cubicBezTo>
                  <a:pt x="162877" y="71438"/>
                  <a:pt x="163830" y="65723"/>
                  <a:pt x="163830" y="59055"/>
                </a:cubicBezTo>
                <a:cubicBezTo>
                  <a:pt x="162877" y="50483"/>
                  <a:pt x="160973" y="41910"/>
                  <a:pt x="158115" y="35243"/>
                </a:cubicBezTo>
                <a:close/>
                <a:moveTo>
                  <a:pt x="64770" y="74295"/>
                </a:moveTo>
                <a:lnTo>
                  <a:pt x="64770" y="74295"/>
                </a:lnTo>
                <a:cubicBezTo>
                  <a:pt x="60960" y="63818"/>
                  <a:pt x="60960" y="53340"/>
                  <a:pt x="64770" y="42863"/>
                </a:cubicBezTo>
                <a:cubicBezTo>
                  <a:pt x="68580" y="32385"/>
                  <a:pt x="77153" y="24765"/>
                  <a:pt x="86677" y="20955"/>
                </a:cubicBezTo>
                <a:cubicBezTo>
                  <a:pt x="91440" y="19050"/>
                  <a:pt x="97155" y="18098"/>
                  <a:pt x="101918" y="18098"/>
                </a:cubicBezTo>
                <a:cubicBezTo>
                  <a:pt x="101918" y="18098"/>
                  <a:pt x="101918" y="18098"/>
                  <a:pt x="101918" y="18098"/>
                </a:cubicBezTo>
                <a:lnTo>
                  <a:pt x="83820" y="36195"/>
                </a:lnTo>
                <a:cubicBezTo>
                  <a:pt x="80010" y="40005"/>
                  <a:pt x="80010" y="45720"/>
                  <a:pt x="83820" y="49530"/>
                </a:cubicBezTo>
                <a:lnTo>
                  <a:pt x="111443" y="77153"/>
                </a:lnTo>
                <a:cubicBezTo>
                  <a:pt x="113348" y="79058"/>
                  <a:pt x="115252" y="80010"/>
                  <a:pt x="118110" y="80010"/>
                </a:cubicBezTo>
                <a:cubicBezTo>
                  <a:pt x="120968" y="80010"/>
                  <a:pt x="122873" y="79058"/>
                  <a:pt x="124777" y="77153"/>
                </a:cubicBezTo>
                <a:lnTo>
                  <a:pt x="142875" y="59055"/>
                </a:lnTo>
                <a:cubicBezTo>
                  <a:pt x="142875" y="80010"/>
                  <a:pt x="126682" y="97155"/>
                  <a:pt x="105727" y="99060"/>
                </a:cubicBezTo>
                <a:cubicBezTo>
                  <a:pt x="99060" y="100013"/>
                  <a:pt x="91440" y="99060"/>
                  <a:pt x="85725" y="96203"/>
                </a:cubicBezTo>
                <a:cubicBezTo>
                  <a:pt x="81915" y="95250"/>
                  <a:pt x="79057" y="96203"/>
                  <a:pt x="76200" y="99060"/>
                </a:cubicBezTo>
                <a:lnTo>
                  <a:pt x="35243" y="140018"/>
                </a:lnTo>
                <a:lnTo>
                  <a:pt x="20955" y="126683"/>
                </a:lnTo>
                <a:lnTo>
                  <a:pt x="61913" y="85725"/>
                </a:lnTo>
                <a:cubicBezTo>
                  <a:pt x="65723" y="81915"/>
                  <a:pt x="66675" y="78105"/>
                  <a:pt x="64770" y="74295"/>
                </a:cubicBezTo>
                <a:close/>
              </a:path>
            </a:pathLst>
          </a:custGeom>
          <a:solidFill>
            <a:schemeClr val="accent2"/>
          </a:solidFill>
          <a:ln w="63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40C27D6A-1702-10A5-F170-CE3669413499}"/>
              </a:ext>
            </a:extLst>
          </p:cNvPr>
          <p:cNvSpPr/>
          <p:nvPr/>
        </p:nvSpPr>
        <p:spPr>
          <a:xfrm>
            <a:off x="4470892" y="2732134"/>
            <a:ext cx="213359" cy="224790"/>
          </a:xfrm>
          <a:custGeom>
            <a:avLst/>
            <a:gdLst>
              <a:gd name="connsiteX0" fmla="*/ 213360 w 213359"/>
              <a:gd name="connsiteY0" fmla="*/ 124777 h 224790"/>
              <a:gd name="connsiteX1" fmla="*/ 213360 w 213359"/>
              <a:gd name="connsiteY1" fmla="*/ 120968 h 224790"/>
              <a:gd name="connsiteX2" fmla="*/ 208598 w 213359"/>
              <a:gd name="connsiteY2" fmla="*/ 109537 h 224790"/>
              <a:gd name="connsiteX3" fmla="*/ 197167 w 213359"/>
              <a:gd name="connsiteY3" fmla="*/ 94298 h 224790"/>
              <a:gd name="connsiteX4" fmla="*/ 195263 w 213359"/>
              <a:gd name="connsiteY4" fmla="*/ 85725 h 224790"/>
              <a:gd name="connsiteX5" fmla="*/ 140017 w 213359"/>
              <a:gd name="connsiteY5" fmla="*/ 13335 h 224790"/>
              <a:gd name="connsiteX6" fmla="*/ 140017 w 213359"/>
              <a:gd name="connsiteY6" fmla="*/ 13335 h 224790"/>
              <a:gd name="connsiteX7" fmla="*/ 140017 w 213359"/>
              <a:gd name="connsiteY7" fmla="*/ 13335 h 224790"/>
              <a:gd name="connsiteX8" fmla="*/ 135255 w 213359"/>
              <a:gd name="connsiteY8" fmla="*/ 6667 h 224790"/>
              <a:gd name="connsiteX9" fmla="*/ 106680 w 213359"/>
              <a:gd name="connsiteY9" fmla="*/ 0 h 224790"/>
              <a:gd name="connsiteX10" fmla="*/ 78105 w 213359"/>
              <a:gd name="connsiteY10" fmla="*/ 6667 h 224790"/>
              <a:gd name="connsiteX11" fmla="*/ 73343 w 213359"/>
              <a:gd name="connsiteY11" fmla="*/ 13335 h 224790"/>
              <a:gd name="connsiteX12" fmla="*/ 73343 w 213359"/>
              <a:gd name="connsiteY12" fmla="*/ 13335 h 224790"/>
              <a:gd name="connsiteX13" fmla="*/ 73343 w 213359"/>
              <a:gd name="connsiteY13" fmla="*/ 13335 h 224790"/>
              <a:gd name="connsiteX14" fmla="*/ 18097 w 213359"/>
              <a:gd name="connsiteY14" fmla="*/ 85725 h 224790"/>
              <a:gd name="connsiteX15" fmla="*/ 15240 w 213359"/>
              <a:gd name="connsiteY15" fmla="*/ 95250 h 224790"/>
              <a:gd name="connsiteX16" fmla="*/ 4763 w 213359"/>
              <a:gd name="connsiteY16" fmla="*/ 109537 h 224790"/>
              <a:gd name="connsiteX17" fmla="*/ 3810 w 213359"/>
              <a:gd name="connsiteY17" fmla="*/ 110490 h 224790"/>
              <a:gd name="connsiteX18" fmla="*/ 0 w 213359"/>
              <a:gd name="connsiteY18" fmla="*/ 121920 h 224790"/>
              <a:gd name="connsiteX19" fmla="*/ 0 w 213359"/>
              <a:gd name="connsiteY19" fmla="*/ 124777 h 224790"/>
              <a:gd name="connsiteX20" fmla="*/ 15240 w 213359"/>
              <a:gd name="connsiteY20" fmla="*/ 139065 h 224790"/>
              <a:gd name="connsiteX21" fmla="*/ 23813 w 213359"/>
              <a:gd name="connsiteY21" fmla="*/ 139065 h 224790"/>
              <a:gd name="connsiteX22" fmla="*/ 23813 w 213359"/>
              <a:gd name="connsiteY22" fmla="*/ 140018 h 224790"/>
              <a:gd name="connsiteX23" fmla="*/ 23813 w 213359"/>
              <a:gd name="connsiteY23" fmla="*/ 141923 h 224790"/>
              <a:gd name="connsiteX24" fmla="*/ 106680 w 213359"/>
              <a:gd name="connsiteY24" fmla="*/ 224790 h 224790"/>
              <a:gd name="connsiteX25" fmla="*/ 189548 w 213359"/>
              <a:gd name="connsiteY25" fmla="*/ 141923 h 224790"/>
              <a:gd name="connsiteX26" fmla="*/ 189548 w 213359"/>
              <a:gd name="connsiteY26" fmla="*/ 140018 h 224790"/>
              <a:gd name="connsiteX27" fmla="*/ 189548 w 213359"/>
              <a:gd name="connsiteY27" fmla="*/ 139065 h 224790"/>
              <a:gd name="connsiteX28" fmla="*/ 199073 w 213359"/>
              <a:gd name="connsiteY28" fmla="*/ 139065 h 224790"/>
              <a:gd name="connsiteX29" fmla="*/ 213360 w 213359"/>
              <a:gd name="connsiteY29" fmla="*/ 124777 h 224790"/>
              <a:gd name="connsiteX30" fmla="*/ 136208 w 213359"/>
              <a:gd name="connsiteY30" fmla="*/ 14288 h 224790"/>
              <a:gd name="connsiteX31" fmla="*/ 136208 w 213359"/>
              <a:gd name="connsiteY31" fmla="*/ 14288 h 224790"/>
              <a:gd name="connsiteX32" fmla="*/ 136208 w 213359"/>
              <a:gd name="connsiteY32" fmla="*/ 14288 h 224790"/>
              <a:gd name="connsiteX33" fmla="*/ 136208 w 213359"/>
              <a:gd name="connsiteY33" fmla="*/ 14288 h 224790"/>
              <a:gd name="connsiteX34" fmla="*/ 105728 w 213359"/>
              <a:gd name="connsiteY34" fmla="*/ 206693 h 224790"/>
              <a:gd name="connsiteX35" fmla="*/ 41910 w 213359"/>
              <a:gd name="connsiteY35" fmla="*/ 142875 h 224790"/>
              <a:gd name="connsiteX36" fmla="*/ 41910 w 213359"/>
              <a:gd name="connsiteY36" fmla="*/ 140970 h 224790"/>
              <a:gd name="connsiteX37" fmla="*/ 41910 w 213359"/>
              <a:gd name="connsiteY37" fmla="*/ 140018 h 224790"/>
              <a:gd name="connsiteX38" fmla="*/ 42863 w 213359"/>
              <a:gd name="connsiteY38" fmla="*/ 140018 h 224790"/>
              <a:gd name="connsiteX39" fmla="*/ 81915 w 213359"/>
              <a:gd name="connsiteY39" fmla="*/ 144780 h 224790"/>
              <a:gd name="connsiteX40" fmla="*/ 104775 w 213359"/>
              <a:gd name="connsiteY40" fmla="*/ 145733 h 224790"/>
              <a:gd name="connsiteX41" fmla="*/ 169545 w 213359"/>
              <a:gd name="connsiteY41" fmla="*/ 140018 h 224790"/>
              <a:gd name="connsiteX42" fmla="*/ 169545 w 213359"/>
              <a:gd name="connsiteY42" fmla="*/ 140970 h 224790"/>
              <a:gd name="connsiteX43" fmla="*/ 169545 w 213359"/>
              <a:gd name="connsiteY43" fmla="*/ 142875 h 224790"/>
              <a:gd name="connsiteX44" fmla="*/ 105728 w 213359"/>
              <a:gd name="connsiteY44" fmla="*/ 206693 h 224790"/>
              <a:gd name="connsiteX45" fmla="*/ 173355 w 213359"/>
              <a:gd name="connsiteY45" fmla="*/ 120968 h 224790"/>
              <a:gd name="connsiteX46" fmla="*/ 170498 w 213359"/>
              <a:gd name="connsiteY46" fmla="*/ 120968 h 224790"/>
              <a:gd name="connsiteX47" fmla="*/ 130492 w 213359"/>
              <a:gd name="connsiteY47" fmla="*/ 125730 h 224790"/>
              <a:gd name="connsiteX48" fmla="*/ 105728 w 213359"/>
              <a:gd name="connsiteY48" fmla="*/ 127635 h 224790"/>
              <a:gd name="connsiteX49" fmla="*/ 40958 w 213359"/>
              <a:gd name="connsiteY49" fmla="*/ 121920 h 224790"/>
              <a:gd name="connsiteX50" fmla="*/ 36195 w 213359"/>
              <a:gd name="connsiteY50" fmla="*/ 121920 h 224790"/>
              <a:gd name="connsiteX51" fmla="*/ 17145 w 213359"/>
              <a:gd name="connsiteY51" fmla="*/ 121920 h 224790"/>
              <a:gd name="connsiteX52" fmla="*/ 28575 w 213359"/>
              <a:gd name="connsiteY52" fmla="*/ 105727 h 224790"/>
              <a:gd name="connsiteX53" fmla="*/ 34290 w 213359"/>
              <a:gd name="connsiteY53" fmla="*/ 86677 h 224790"/>
              <a:gd name="connsiteX54" fmla="*/ 71438 w 213359"/>
              <a:gd name="connsiteY54" fmla="*/ 34290 h 224790"/>
              <a:gd name="connsiteX55" fmla="*/ 72390 w 213359"/>
              <a:gd name="connsiteY55" fmla="*/ 34290 h 224790"/>
              <a:gd name="connsiteX56" fmla="*/ 72390 w 213359"/>
              <a:gd name="connsiteY56" fmla="*/ 35243 h 224790"/>
              <a:gd name="connsiteX57" fmla="*/ 77153 w 213359"/>
              <a:gd name="connsiteY57" fmla="*/ 79058 h 224790"/>
              <a:gd name="connsiteX58" fmla="*/ 86678 w 213359"/>
              <a:gd name="connsiteY58" fmla="*/ 86677 h 224790"/>
              <a:gd name="connsiteX59" fmla="*/ 87630 w 213359"/>
              <a:gd name="connsiteY59" fmla="*/ 86677 h 224790"/>
              <a:gd name="connsiteX60" fmla="*/ 88583 w 213359"/>
              <a:gd name="connsiteY60" fmla="*/ 86677 h 224790"/>
              <a:gd name="connsiteX61" fmla="*/ 96203 w 213359"/>
              <a:gd name="connsiteY61" fmla="*/ 76200 h 224790"/>
              <a:gd name="connsiteX62" fmla="*/ 91440 w 213359"/>
              <a:gd name="connsiteY62" fmla="*/ 20955 h 224790"/>
              <a:gd name="connsiteX63" fmla="*/ 91440 w 213359"/>
              <a:gd name="connsiteY63" fmla="*/ 20955 h 224790"/>
              <a:gd name="connsiteX64" fmla="*/ 104775 w 213359"/>
              <a:gd name="connsiteY64" fmla="*/ 19050 h 224790"/>
              <a:gd name="connsiteX65" fmla="*/ 106680 w 213359"/>
              <a:gd name="connsiteY65" fmla="*/ 19050 h 224790"/>
              <a:gd name="connsiteX66" fmla="*/ 119063 w 213359"/>
              <a:gd name="connsiteY66" fmla="*/ 20955 h 224790"/>
              <a:gd name="connsiteX67" fmla="*/ 119063 w 213359"/>
              <a:gd name="connsiteY67" fmla="*/ 20955 h 224790"/>
              <a:gd name="connsiteX68" fmla="*/ 119063 w 213359"/>
              <a:gd name="connsiteY68" fmla="*/ 20955 h 224790"/>
              <a:gd name="connsiteX69" fmla="*/ 113348 w 213359"/>
              <a:gd name="connsiteY69" fmla="*/ 75248 h 224790"/>
              <a:gd name="connsiteX70" fmla="*/ 113348 w 213359"/>
              <a:gd name="connsiteY70" fmla="*/ 75248 h 224790"/>
              <a:gd name="connsiteX71" fmla="*/ 121920 w 213359"/>
              <a:gd name="connsiteY71" fmla="*/ 84773 h 224790"/>
              <a:gd name="connsiteX72" fmla="*/ 128588 w 213359"/>
              <a:gd name="connsiteY72" fmla="*/ 82868 h 224790"/>
              <a:gd name="connsiteX73" fmla="*/ 132398 w 213359"/>
              <a:gd name="connsiteY73" fmla="*/ 76200 h 224790"/>
              <a:gd name="connsiteX74" fmla="*/ 137160 w 213359"/>
              <a:gd name="connsiteY74" fmla="*/ 32385 h 224790"/>
              <a:gd name="connsiteX75" fmla="*/ 138113 w 213359"/>
              <a:gd name="connsiteY75" fmla="*/ 32385 h 224790"/>
              <a:gd name="connsiteX76" fmla="*/ 175260 w 213359"/>
              <a:gd name="connsiteY76" fmla="*/ 84773 h 224790"/>
              <a:gd name="connsiteX77" fmla="*/ 181928 w 213359"/>
              <a:gd name="connsiteY77" fmla="*/ 105727 h 224790"/>
              <a:gd name="connsiteX78" fmla="*/ 192405 w 213359"/>
              <a:gd name="connsiteY78" fmla="*/ 120015 h 224790"/>
              <a:gd name="connsiteX79" fmla="*/ 173355 w 213359"/>
              <a:gd name="connsiteY79" fmla="*/ 120968 h 224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13359" h="224790">
                <a:moveTo>
                  <a:pt x="213360" y="124777"/>
                </a:moveTo>
                <a:lnTo>
                  <a:pt x="213360" y="120968"/>
                </a:lnTo>
                <a:cubicBezTo>
                  <a:pt x="213360" y="117158"/>
                  <a:pt x="211455" y="112395"/>
                  <a:pt x="208598" y="109537"/>
                </a:cubicBezTo>
                <a:lnTo>
                  <a:pt x="197167" y="94298"/>
                </a:lnTo>
                <a:cubicBezTo>
                  <a:pt x="195263" y="91440"/>
                  <a:pt x="194310" y="88583"/>
                  <a:pt x="195263" y="85725"/>
                </a:cubicBezTo>
                <a:cubicBezTo>
                  <a:pt x="195263" y="49530"/>
                  <a:pt x="176213" y="23813"/>
                  <a:pt x="140017" y="13335"/>
                </a:cubicBezTo>
                <a:lnTo>
                  <a:pt x="140017" y="13335"/>
                </a:lnTo>
                <a:lnTo>
                  <a:pt x="140017" y="13335"/>
                </a:lnTo>
                <a:cubicBezTo>
                  <a:pt x="139065" y="10477"/>
                  <a:pt x="137160" y="7620"/>
                  <a:pt x="135255" y="6667"/>
                </a:cubicBezTo>
                <a:cubicBezTo>
                  <a:pt x="124778" y="1905"/>
                  <a:pt x="117158" y="0"/>
                  <a:pt x="106680" y="0"/>
                </a:cubicBezTo>
                <a:cubicBezTo>
                  <a:pt x="96203" y="0"/>
                  <a:pt x="88583" y="1905"/>
                  <a:pt x="78105" y="6667"/>
                </a:cubicBezTo>
                <a:cubicBezTo>
                  <a:pt x="75248" y="7620"/>
                  <a:pt x="73343" y="10477"/>
                  <a:pt x="73343" y="13335"/>
                </a:cubicBezTo>
                <a:lnTo>
                  <a:pt x="73343" y="13335"/>
                </a:lnTo>
                <a:lnTo>
                  <a:pt x="73343" y="13335"/>
                </a:lnTo>
                <a:cubicBezTo>
                  <a:pt x="37147" y="24765"/>
                  <a:pt x="18097" y="49530"/>
                  <a:pt x="18097" y="85725"/>
                </a:cubicBezTo>
                <a:cubicBezTo>
                  <a:pt x="18097" y="88583"/>
                  <a:pt x="17145" y="92393"/>
                  <a:pt x="15240" y="95250"/>
                </a:cubicBezTo>
                <a:lnTo>
                  <a:pt x="4763" y="109537"/>
                </a:lnTo>
                <a:lnTo>
                  <a:pt x="3810" y="110490"/>
                </a:lnTo>
                <a:cubicBezTo>
                  <a:pt x="1905" y="114300"/>
                  <a:pt x="0" y="118110"/>
                  <a:pt x="0" y="121920"/>
                </a:cubicBezTo>
                <a:lnTo>
                  <a:pt x="0" y="124777"/>
                </a:lnTo>
                <a:cubicBezTo>
                  <a:pt x="953" y="132398"/>
                  <a:pt x="7620" y="139065"/>
                  <a:pt x="15240" y="139065"/>
                </a:cubicBezTo>
                <a:lnTo>
                  <a:pt x="23813" y="139065"/>
                </a:lnTo>
                <a:lnTo>
                  <a:pt x="23813" y="140018"/>
                </a:lnTo>
                <a:cubicBezTo>
                  <a:pt x="23813" y="140970"/>
                  <a:pt x="23813" y="140970"/>
                  <a:pt x="23813" y="141923"/>
                </a:cubicBezTo>
                <a:cubicBezTo>
                  <a:pt x="23813" y="187643"/>
                  <a:pt x="60960" y="224790"/>
                  <a:pt x="106680" y="224790"/>
                </a:cubicBezTo>
                <a:cubicBezTo>
                  <a:pt x="152400" y="224790"/>
                  <a:pt x="189548" y="187643"/>
                  <a:pt x="189548" y="141923"/>
                </a:cubicBezTo>
                <a:cubicBezTo>
                  <a:pt x="189548" y="140970"/>
                  <a:pt x="189548" y="140970"/>
                  <a:pt x="189548" y="140018"/>
                </a:cubicBezTo>
                <a:lnTo>
                  <a:pt x="189548" y="139065"/>
                </a:lnTo>
                <a:lnTo>
                  <a:pt x="199073" y="139065"/>
                </a:lnTo>
                <a:cubicBezTo>
                  <a:pt x="206692" y="140018"/>
                  <a:pt x="213360" y="132398"/>
                  <a:pt x="213360" y="124777"/>
                </a:cubicBezTo>
                <a:close/>
                <a:moveTo>
                  <a:pt x="136208" y="14288"/>
                </a:moveTo>
                <a:lnTo>
                  <a:pt x="136208" y="14288"/>
                </a:lnTo>
                <a:lnTo>
                  <a:pt x="136208" y="14288"/>
                </a:lnTo>
                <a:lnTo>
                  <a:pt x="136208" y="14288"/>
                </a:lnTo>
                <a:close/>
                <a:moveTo>
                  <a:pt x="105728" y="206693"/>
                </a:moveTo>
                <a:cubicBezTo>
                  <a:pt x="70485" y="206693"/>
                  <a:pt x="41910" y="178118"/>
                  <a:pt x="41910" y="142875"/>
                </a:cubicBezTo>
                <a:cubicBezTo>
                  <a:pt x="41910" y="141923"/>
                  <a:pt x="41910" y="141923"/>
                  <a:pt x="41910" y="140970"/>
                </a:cubicBezTo>
                <a:lnTo>
                  <a:pt x="41910" y="140018"/>
                </a:lnTo>
                <a:lnTo>
                  <a:pt x="42863" y="140018"/>
                </a:lnTo>
                <a:lnTo>
                  <a:pt x="81915" y="144780"/>
                </a:lnTo>
                <a:lnTo>
                  <a:pt x="104775" y="145733"/>
                </a:lnTo>
                <a:lnTo>
                  <a:pt x="169545" y="140018"/>
                </a:lnTo>
                <a:lnTo>
                  <a:pt x="169545" y="140970"/>
                </a:lnTo>
                <a:cubicBezTo>
                  <a:pt x="169545" y="141923"/>
                  <a:pt x="169545" y="141923"/>
                  <a:pt x="169545" y="142875"/>
                </a:cubicBezTo>
                <a:cubicBezTo>
                  <a:pt x="169545" y="178118"/>
                  <a:pt x="140970" y="206693"/>
                  <a:pt x="105728" y="206693"/>
                </a:cubicBezTo>
                <a:close/>
                <a:moveTo>
                  <a:pt x="173355" y="120968"/>
                </a:moveTo>
                <a:cubicBezTo>
                  <a:pt x="172403" y="120968"/>
                  <a:pt x="171450" y="120968"/>
                  <a:pt x="170498" y="120968"/>
                </a:cubicBezTo>
                <a:lnTo>
                  <a:pt x="130492" y="125730"/>
                </a:lnTo>
                <a:lnTo>
                  <a:pt x="105728" y="127635"/>
                </a:lnTo>
                <a:lnTo>
                  <a:pt x="40958" y="121920"/>
                </a:lnTo>
                <a:cubicBezTo>
                  <a:pt x="39053" y="121920"/>
                  <a:pt x="38100" y="121920"/>
                  <a:pt x="36195" y="121920"/>
                </a:cubicBezTo>
                <a:lnTo>
                  <a:pt x="17145" y="121920"/>
                </a:lnTo>
                <a:lnTo>
                  <a:pt x="28575" y="105727"/>
                </a:lnTo>
                <a:cubicBezTo>
                  <a:pt x="32385" y="100012"/>
                  <a:pt x="34290" y="93345"/>
                  <a:pt x="34290" y="86677"/>
                </a:cubicBezTo>
                <a:cubicBezTo>
                  <a:pt x="34290" y="60008"/>
                  <a:pt x="45720" y="42863"/>
                  <a:pt x="71438" y="34290"/>
                </a:cubicBezTo>
                <a:lnTo>
                  <a:pt x="72390" y="34290"/>
                </a:lnTo>
                <a:lnTo>
                  <a:pt x="72390" y="35243"/>
                </a:lnTo>
                <a:lnTo>
                  <a:pt x="77153" y="79058"/>
                </a:lnTo>
                <a:cubicBezTo>
                  <a:pt x="78105" y="83820"/>
                  <a:pt x="81915" y="86677"/>
                  <a:pt x="86678" y="86677"/>
                </a:cubicBezTo>
                <a:cubicBezTo>
                  <a:pt x="86678" y="86677"/>
                  <a:pt x="87630" y="86677"/>
                  <a:pt x="87630" y="86677"/>
                </a:cubicBezTo>
                <a:lnTo>
                  <a:pt x="88583" y="86677"/>
                </a:lnTo>
                <a:cubicBezTo>
                  <a:pt x="93345" y="85725"/>
                  <a:pt x="96203" y="80962"/>
                  <a:pt x="96203" y="76200"/>
                </a:cubicBezTo>
                <a:lnTo>
                  <a:pt x="91440" y="20955"/>
                </a:lnTo>
                <a:lnTo>
                  <a:pt x="91440" y="20955"/>
                </a:lnTo>
                <a:cubicBezTo>
                  <a:pt x="96203" y="19050"/>
                  <a:pt x="100013" y="19050"/>
                  <a:pt x="104775" y="19050"/>
                </a:cubicBezTo>
                <a:lnTo>
                  <a:pt x="106680" y="19050"/>
                </a:lnTo>
                <a:cubicBezTo>
                  <a:pt x="110490" y="19050"/>
                  <a:pt x="115253" y="20002"/>
                  <a:pt x="119063" y="20955"/>
                </a:cubicBezTo>
                <a:lnTo>
                  <a:pt x="119063" y="20955"/>
                </a:lnTo>
                <a:lnTo>
                  <a:pt x="119063" y="20955"/>
                </a:lnTo>
                <a:lnTo>
                  <a:pt x="113348" y="75248"/>
                </a:lnTo>
                <a:lnTo>
                  <a:pt x="113348" y="75248"/>
                </a:lnTo>
                <a:cubicBezTo>
                  <a:pt x="113348" y="80010"/>
                  <a:pt x="117158" y="83820"/>
                  <a:pt x="121920" y="84773"/>
                </a:cubicBezTo>
                <a:cubicBezTo>
                  <a:pt x="124778" y="84773"/>
                  <a:pt x="126683" y="83820"/>
                  <a:pt x="128588" y="82868"/>
                </a:cubicBezTo>
                <a:cubicBezTo>
                  <a:pt x="130492" y="80962"/>
                  <a:pt x="131445" y="79058"/>
                  <a:pt x="132398" y="76200"/>
                </a:cubicBezTo>
                <a:lnTo>
                  <a:pt x="137160" y="32385"/>
                </a:lnTo>
                <a:lnTo>
                  <a:pt x="138113" y="32385"/>
                </a:lnTo>
                <a:cubicBezTo>
                  <a:pt x="163830" y="41910"/>
                  <a:pt x="176213" y="58102"/>
                  <a:pt x="175260" y="84773"/>
                </a:cubicBezTo>
                <a:cubicBezTo>
                  <a:pt x="175260" y="92393"/>
                  <a:pt x="177165" y="100012"/>
                  <a:pt x="181928" y="105727"/>
                </a:cubicBezTo>
                <a:lnTo>
                  <a:pt x="192405" y="120015"/>
                </a:lnTo>
                <a:lnTo>
                  <a:pt x="173355" y="120968"/>
                </a:lnTo>
                <a:close/>
              </a:path>
            </a:pathLst>
          </a:custGeom>
          <a:solidFill>
            <a:srgbClr val="37394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3870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5AD2B0C0-1F65-7B97-AA3D-1D6D1F779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10602893" cy="864052"/>
          </a:xfrm>
        </p:spPr>
        <p:txBody>
          <a:bodyPr anchor="t">
            <a:normAutofit/>
          </a:bodyPr>
          <a:lstStyle/>
          <a:p>
            <a:r>
              <a:rPr lang="de-DE" altLang="de-DE"/>
              <a:t>Aktive und Passive Lärmsanierungsmaßnahmen</a:t>
            </a: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62C4B9E-42ED-4D76-57F3-79480526F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2061" y="6537600"/>
            <a:ext cx="10548843" cy="216024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BADCD6-690F-BB2C-2E3B-16E9F46C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0903" y="6537600"/>
            <a:ext cx="539622" cy="216024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13D9F7D-0C28-4C21-AA99-7C67E34F632A}" type="slidenum">
              <a:rPr lang="de-DE" smtClean="0"/>
              <a:pPr>
                <a:spcAft>
                  <a:spcPts val="600"/>
                </a:spcAft>
              </a:pPr>
              <a:t>6</a:t>
            </a:fld>
            <a:endParaRPr lang="de-DE"/>
          </a:p>
        </p:txBody>
      </p:sp>
      <p:pic>
        <p:nvPicPr>
          <p:cNvPr id="11" name="Inhaltsplatzhalter 10" descr="Ein Bild, das Text, Diagramm, Zeichnung, Entwurf enthält.&#10;&#10;KI-generierte Inhalte können fehlerhaft sein.">
            <a:extLst>
              <a:ext uri="{FF2B5EF4-FFF2-40B4-BE49-F238E27FC236}">
                <a16:creationId xmlns:a16="http://schemas.microsoft.com/office/drawing/2014/main" id="{C8C938BA-A464-3350-7293-FCE113D07C2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720" y="1449388"/>
            <a:ext cx="7832558" cy="467995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0915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1648E-F108-FD71-68EF-8FC29695F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8B9B2F4D-EF17-FE28-65DC-8CAF5FBA1187}"/>
              </a:ext>
            </a:extLst>
          </p:cNvPr>
          <p:cNvSpPr txBox="1">
            <a:spLocks/>
          </p:cNvSpPr>
          <p:nvPr/>
        </p:nvSpPr>
        <p:spPr>
          <a:xfrm>
            <a:off x="393546" y="1028700"/>
            <a:ext cx="10819097" cy="421961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74295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accent2"/>
              </a:buClr>
            </a:pPr>
            <a:r>
              <a:rPr lang="de-DE" sz="4800">
                <a:solidFill>
                  <a:srgbClr val="000000"/>
                </a:solidFill>
                <a:latin typeface="DB Head Black" panose="020B0A02050202020204" pitchFamily="34" charset="0"/>
              </a:rPr>
              <a:t>Vorstellung der Projekte </a:t>
            </a:r>
          </a:p>
          <a:p>
            <a:pPr>
              <a:buClr>
                <a:schemeClr val="accent2"/>
              </a:buClr>
            </a:pPr>
            <a:r>
              <a:rPr lang="de-DE" sz="4800">
                <a:solidFill>
                  <a:schemeClr val="tx1">
                    <a:lumMod val="85000"/>
                    <a:lumOff val="15000"/>
                  </a:schemeClr>
                </a:solidFill>
                <a:latin typeface="DB Head Black" panose="020B0A02050202020204" pitchFamily="34" charset="0"/>
              </a:rPr>
              <a:t>Machbarkeitsuntersuchung (MU) + Lärmsanierung (LS) im Elbtal sowie in </a:t>
            </a:r>
            <a:r>
              <a:rPr lang="de-DE" sz="4800">
                <a:solidFill>
                  <a:srgbClr val="000000"/>
                </a:solidFill>
                <a:latin typeface="DB Head Black" panose="020B0A02050202020204" pitchFamily="34" charset="0"/>
              </a:rPr>
              <a:t>Weinböhla,</a:t>
            </a:r>
            <a:r>
              <a:rPr lang="de-DE" sz="4800">
                <a:solidFill>
                  <a:schemeClr val="tx1">
                    <a:lumMod val="85000"/>
                    <a:lumOff val="15000"/>
                  </a:schemeClr>
                </a:solidFill>
                <a:latin typeface="DB Head Black" panose="020B0A02050202020204" pitchFamily="34" charset="0"/>
              </a:rPr>
              <a:t> </a:t>
            </a:r>
            <a:r>
              <a:rPr lang="de-DE" sz="4800">
                <a:solidFill>
                  <a:srgbClr val="000000"/>
                </a:solidFill>
                <a:latin typeface="DB Head Black" panose="020B0A02050202020204" pitchFamily="34" charset="0"/>
              </a:rPr>
              <a:t>Coswig und Dresden </a:t>
            </a:r>
          </a:p>
          <a:p>
            <a:pPr>
              <a:buClr>
                <a:schemeClr val="accent2"/>
              </a:buClr>
            </a:pPr>
            <a:br>
              <a:rPr lang="de-DE" altLang="de-DE" sz="4800" kern="0">
                <a:solidFill>
                  <a:srgbClr val="000000"/>
                </a:solidFill>
                <a:latin typeface="DB Head Black" panose="020B0A02050202020204" pitchFamily="34" charset="0"/>
              </a:rPr>
            </a:br>
            <a:endParaRPr kumimoji="0" lang="de-DE" altLang="de-DE" sz="4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B Head Black" panose="020B0A0205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2087CAF-1586-A07A-4A14-8526FD184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46" y="3909084"/>
            <a:ext cx="1571471" cy="156116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A2A4115-9E7C-043C-07C3-BD4998C19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14EBB7E-9055-2B45-5D5D-ECD369E2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C6E1-4E34-4982-B9F3-52C581237BE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5076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920F81-DA58-CA7E-27AC-054A6353B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Chronologie der Lärmsanierung im Elbtal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5C86CA-BFFE-A2A2-3A5C-34D51EA1C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4A79648-EBDB-E37E-E996-95941E1B7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8</a:t>
            </a:fld>
            <a:endParaRPr lang="de-DE"/>
          </a:p>
        </p:txBody>
      </p:sp>
      <p:graphicFrame>
        <p:nvGraphicFramePr>
          <p:cNvPr id="11" name="Inhaltsplatzhalter 10">
            <a:extLst>
              <a:ext uri="{FF2B5EF4-FFF2-40B4-BE49-F238E27FC236}">
                <a16:creationId xmlns:a16="http://schemas.microsoft.com/office/drawing/2014/main" id="{A64F6B13-0ED8-31AB-87E1-4CB8C15CAEE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81558758"/>
              </p:ext>
            </p:extLst>
          </p:nvPr>
        </p:nvGraphicFramePr>
        <p:xfrm>
          <a:off x="371475" y="1449388"/>
          <a:ext cx="11449050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2035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7D35B3-D623-EDF3-A901-01DA0A2A9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Lärmsanierung im Elbtal (MU + Konventionelle LS)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B2825B0-29D8-2A37-8F45-E2364FD61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AG | Lärmsanierung – Eröffnung Wanderausstellung Dresden Hauptbahnhof  | 06. Juli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D06C678-0BFB-9717-D921-9AB24DAFD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9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6B28018-6531-0D47-A4AC-283AFEA60A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" b="1655"/>
          <a:stretch>
            <a:fillRect/>
          </a:stretch>
        </p:blipFill>
        <p:spPr>
          <a:xfrm>
            <a:off x="371473" y="1180580"/>
            <a:ext cx="11449051" cy="357239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3A0A883-A0B4-F398-91D9-7200D27F9E26}"/>
              </a:ext>
            </a:extLst>
          </p:cNvPr>
          <p:cNvSpPr txBox="1"/>
          <p:nvPr/>
        </p:nvSpPr>
        <p:spPr>
          <a:xfrm>
            <a:off x="371473" y="4969875"/>
            <a:ext cx="5724524" cy="932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5000"/>
              </a:lnSpc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600" b="1">
                <a:latin typeface="DB Office" panose="020B0604020202020204" pitchFamily="34" charset="0"/>
              </a:rPr>
              <a:t>Strecke 6248 Dresden – Elsterwerda</a:t>
            </a:r>
          </a:p>
          <a:p>
            <a:pPr marL="285750" indent="-285750">
              <a:lnSpc>
                <a:spcPct val="105000"/>
              </a:lnSpc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600">
                <a:latin typeface="DB Office" panose="020B0604020202020204" pitchFamily="34" charset="0"/>
              </a:rPr>
              <a:t>Weinböhla, Coswig, Dresden</a:t>
            </a:r>
          </a:p>
          <a:p>
            <a:pPr algn="l"/>
            <a:endParaRPr lang="de-DE" sz="1600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84E5666-3C58-4BAA-C3EC-95EED849AA62}"/>
              </a:ext>
            </a:extLst>
          </p:cNvPr>
          <p:cNvSpPr txBox="1">
            <a:spLocks/>
          </p:cNvSpPr>
          <p:nvPr/>
        </p:nvSpPr>
        <p:spPr>
          <a:xfrm>
            <a:off x="6096000" y="4969875"/>
            <a:ext cx="5724524" cy="1402350"/>
          </a:xfrm>
          <a:prstGeom prst="rect">
            <a:avLst/>
          </a:prstGeom>
        </p:spPr>
        <p:txBody>
          <a:bodyPr/>
          <a:lstStyle>
            <a:lvl1pPr marL="182563" indent="-182563" algn="l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76213" algn="l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2563" algn="l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74625" algn="l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DB Neo Office" pitchFamily="2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DB Office" panose="020B0604020202020204" pitchFamily="34" charset="0"/>
              </a:rPr>
              <a:t>Strecke 6240 (DB-Grenze) Dresden – </a:t>
            </a:r>
            <a:r>
              <a:rPr lang="de-DE" b="1" err="1">
                <a:latin typeface="DB Office" panose="020B0604020202020204" pitchFamily="34" charset="0"/>
              </a:rPr>
              <a:t>Schöna</a:t>
            </a:r>
            <a:r>
              <a:rPr lang="de-DE" b="1">
                <a:latin typeface="DB Office" panose="020B0604020202020204" pitchFamily="34" charset="0"/>
              </a:rPr>
              <a:t> Grenze:</a:t>
            </a:r>
          </a:p>
          <a:p>
            <a:r>
              <a:rPr lang="de-DE">
                <a:latin typeface="DB Office" panose="020B0604020202020204" pitchFamily="34" charset="0"/>
              </a:rPr>
              <a:t>Dresden, Heidenau, Pirna, Wehlen, Rathen, Königstein,                Bad Schandau, </a:t>
            </a:r>
            <a:r>
              <a:rPr lang="de-DE" err="1">
                <a:latin typeface="DB Office" panose="020B0604020202020204" pitchFamily="34" charset="0"/>
              </a:rPr>
              <a:t>Schöna</a:t>
            </a:r>
            <a:endParaRPr lang="de-DE">
              <a:latin typeface="DB Office" panose="020B0604020202020204" pitchFamily="34" charset="0"/>
            </a:endParaRPr>
          </a:p>
          <a:p>
            <a:endParaRPr lang="de-DE">
              <a:latin typeface="DB Office" panose="020B0604020202020204" pitchFamily="34" charset="0"/>
            </a:endParaRPr>
          </a:p>
          <a:p>
            <a:endParaRPr lang="de-DE">
              <a:latin typeface="DB Office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54F52BD-1A97-479E-6520-489D52E1D23F}"/>
              </a:ext>
            </a:extLst>
          </p:cNvPr>
          <p:cNvSpPr txBox="1"/>
          <p:nvPr/>
        </p:nvSpPr>
        <p:spPr>
          <a:xfrm>
            <a:off x="10664792" y="4599087"/>
            <a:ext cx="1155732" cy="15388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ctr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de-DE" sz="1000"/>
              <a:t>Quelle: DB AG, STU</a:t>
            </a:r>
          </a:p>
        </p:txBody>
      </p:sp>
    </p:spTree>
    <p:extLst>
      <p:ext uri="{BB962C8B-B14F-4D97-AF65-F5344CB8AC3E}">
        <p14:creationId xmlns:p14="http://schemas.microsoft.com/office/powerpoint/2010/main" val="10200731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MASTER" val="DB 16_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4."/>
  <p:tag name="AGENDA" val="131507"/>
  <p:tag name="AGENDAHATSEITENZAHL" val="0"/>
  <p:tag name="AGENDATYP" val="1"/>
  <p:tag name="AGENDAPUNKT" val="1"/>
  <p:tag name="AGENDAFIRSTCHAPTER" val="1"/>
  <p:tag name="AGENDASHOW2NDLEVEL" val="0"/>
  <p:tag name="AGENDAEBENE" val="1"/>
  <p:tag name="AGENDASUMMARY" val="0"/>
  <p:tag name="AGENDANUMBERINGINDEX" val="-1"/>
  <p:tag name="AGENDAITEMID" val="34401"/>
  <p:tag name="AGENDASETSECTIONS" val="0"/>
  <p:tag name="AGENDAITEM" val="Begrüßun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NAME" val="v_217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FT" val="29,24126"/>
  <p:tag name="TOP" val="114,0772"/>
  <p:tag name="BREITE" val="539,9999"/>
  <p:tag name="HOEHE" val="299,999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FT" val="29,24126"/>
  <p:tag name="TOP" val="114,0772"/>
  <p:tag name="BREITE" val="539,9999"/>
  <p:tag name="HOEHE" val="299,999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CONSECONDCOLOR" val="16777215"/>
  <p:tag name="BREITE" val="139,9994"/>
  <p:tag name="HOEHE" val="140,000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CONSECONDCOLOR" val="16777215"/>
  <p:tag name="BREITE" val="139,9994"/>
  <p:tag name="HOEHE" val="140,000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CONSECONDCOLOR" val="16777215"/>
  <p:tag name="BREITE" val="140,0003"/>
  <p:tag name="HOEHE" val="14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HECK" val=";SHNT"/>
</p:tagLst>
</file>

<file path=ppt/theme/theme1.xml><?xml version="1.0" encoding="utf-8"?>
<a:theme xmlns:a="http://schemas.openxmlformats.org/drawingml/2006/main" name="DB">
  <a:themeElements>
    <a:clrScheme name="DB Farben">
      <a:dk1>
        <a:sysClr val="windowText" lastClr="000000"/>
      </a:dk1>
      <a:lt1>
        <a:sysClr val="window" lastClr="FFFFFF"/>
      </a:lt1>
      <a:dk2>
        <a:srgbClr val="000000"/>
      </a:dk2>
      <a:lt2>
        <a:srgbClr val="878C96"/>
      </a:lt2>
      <a:accent1>
        <a:srgbClr val="D7DCE1"/>
      </a:accent1>
      <a:accent2>
        <a:srgbClr val="EC0016"/>
      </a:accent2>
      <a:accent3>
        <a:srgbClr val="F0F3F5"/>
      </a:accent3>
      <a:accent4>
        <a:srgbClr val="AFB4BB"/>
      </a:accent4>
      <a:accent5>
        <a:srgbClr val="3C414B"/>
      </a:accent5>
      <a:accent6>
        <a:srgbClr val="F0F3F5"/>
      </a:accent6>
      <a:hlink>
        <a:srgbClr val="3C414B"/>
      </a:hlink>
      <a:folHlink>
        <a:srgbClr val="878C96"/>
      </a:folHlink>
    </a:clrScheme>
    <a:fontScheme name="Benutzerdefiniert 104">
      <a:majorFont>
        <a:latin typeface="DB Neo Office Head"/>
        <a:ea typeface=""/>
        <a:cs typeface=""/>
      </a:majorFont>
      <a:minorFont>
        <a:latin typeface="DB Neo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lIns="72000" tIns="72000" rIns="72000" bIns="72000" rtlCol="0" anchor="ctr"/>
      <a:lstStyle>
        <a:defPPr algn="ctr">
          <a:buClr>
            <a:schemeClr val="accent2"/>
          </a:buClr>
          <a:defRPr sz="16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AFB4BB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vert="horz" wrap="none" lIns="0" tIns="0" rIns="0" bIns="0" rtlCol="0">
        <a:spAutoFit/>
      </a:bodyPr>
      <a:lstStyle>
        <a:defPPr marL="180000" indent="-180000" algn="l">
          <a:buClr>
            <a:schemeClr val="accent2"/>
          </a:buClr>
          <a:buFont typeface="+mn-lt"/>
          <a:buChar char="•"/>
          <a:defRPr sz="1600" smtClean="0"/>
        </a:defPPr>
      </a:lstStyle>
    </a:txDef>
  </a:objectDefaults>
  <a:extraClrSchemeLst/>
  <a:custClrLst>
    <a:custClr name="Yellow 700">
      <a:srgbClr val="FF9B00"/>
    </a:custClr>
    <a:custClr name="Orange 700">
      <a:srgbClr val="C05E00"/>
    </a:custClr>
    <a:custClr name="Red 700">
      <a:srgbClr val="9B000E"/>
    </a:custClr>
    <a:custClr name="Burgundy 700">
      <a:srgbClr val="641E32"/>
    </a:custClr>
    <a:custClr name="Pink 700">
      <a:srgbClr val="B80065"/>
    </a:custClr>
    <a:custClr name="Violett 700">
      <a:srgbClr val="581D70"/>
    </a:custClr>
    <a:custClr name="Blue 700">
      <a:srgbClr val="0A1E6E"/>
    </a:custClr>
    <a:custClr name="Cyan 700">
      <a:srgbClr val="006A96"/>
    </a:custClr>
    <a:custClr name="Turquiose 700">
      <a:srgbClr val="006E6B"/>
    </a:custClr>
    <a:custClr name="Green 700">
      <a:srgbClr val="165C27"/>
    </a:custClr>
    <a:custClr name="Yellow 500">
      <a:srgbClr val="FFD800"/>
    </a:custClr>
    <a:custClr name="Orange 500">
      <a:srgbClr val="F39200"/>
    </a:custClr>
    <a:custClr name="Red 500">
      <a:srgbClr val="EC0016"/>
    </a:custClr>
    <a:custClr name="Burgundy 500">
      <a:srgbClr val="A9455D"/>
    </a:custClr>
    <a:custClr name="Pink 500">
      <a:srgbClr val="E93E8F"/>
    </a:custClr>
    <a:custClr name="Violett 500">
      <a:srgbClr val="814997"/>
    </a:custClr>
    <a:custClr name="Blue 500">
      <a:srgbClr val="1455C0"/>
    </a:custClr>
    <a:custClr name="Cyan 500">
      <a:srgbClr val="309FD1"/>
    </a:custClr>
    <a:custClr name="Turquiose 500">
      <a:srgbClr val="00A099"/>
    </a:custClr>
    <a:custClr name="Green 500">
      <a:srgbClr val="408335"/>
    </a:custClr>
    <a:custClr name="Yellow 300">
      <a:srgbClr val="FFF876"/>
    </a:custClr>
    <a:custClr name="Orange 300">
      <a:srgbClr val="FACA7F"/>
    </a:custClr>
    <a:custClr name="Red 300">
      <a:srgbClr val="FA9090"/>
    </a:custClr>
    <a:custClr name="Burgundy 300">
      <a:srgbClr val="DA9AA8"/>
    </a:custClr>
    <a:custClr name="Pink 300">
      <a:srgbClr val="F4AECE"/>
    </a:custClr>
    <a:custClr name="Violett 300">
      <a:srgbClr val="C2A1C7"/>
    </a:custClr>
    <a:custClr name="Blue 300">
      <a:srgbClr val="73AEF4"/>
    </a:custClr>
    <a:custClr name="Cyan 300">
      <a:srgbClr val="84CFEF"/>
    </a:custClr>
    <a:custClr name="Turquiose 300">
      <a:srgbClr val="83CACA"/>
    </a:custClr>
    <a:custClr name="Green 300">
      <a:srgbClr val="8CBC80"/>
    </a:custClr>
    <a:custClr name="Yellow 100">
      <a:srgbClr val="FFFFDC"/>
    </a:custClr>
    <a:custClr name="Orange 100">
      <a:srgbClr val="FFF4D8"/>
    </a:custClr>
    <a:custClr name="Red 100">
      <a:srgbClr val="FEE6E6"/>
    </a:custClr>
    <a:custClr name="Burgundy 100">
      <a:srgbClr val="F4E8ED"/>
    </a:custClr>
    <a:custClr name="Pink 100">
      <a:srgbClr val="FDEEF8"/>
    </a:custClr>
    <a:custClr name="Violett 100">
      <a:srgbClr val="F4EEFA"/>
    </a:custClr>
    <a:custClr name="Blue 100">
      <a:srgbClr val="E0EFFB"/>
    </a:custClr>
    <a:custClr name="Cyan 100">
      <a:srgbClr val="E5FAFF"/>
    </a:custClr>
    <a:custClr name="Turquiose 100">
      <a:srgbClr val="E3F5F4"/>
    </a:custClr>
    <a:custClr name="Green 100">
      <a:srgbClr val="E2F3E5"/>
    </a:custClr>
    <a:custClr name="Light Green 700">
      <a:srgbClr val="44741A"/>
    </a:custClr>
    <a:custClr name="Light Green 500">
      <a:srgbClr val="63A615"/>
    </a:custClr>
    <a:custClr name="Light Green 300">
      <a:srgbClr val="9FD45F"/>
    </a:custClr>
    <a:custClr name="Light Green 100">
      <a:srgbClr val="EBF7DD"/>
    </a:custClr>
    <a:custClr name="Warm Grey 700">
      <a:srgbClr val="4F4B41"/>
    </a:custClr>
    <a:custClr name="Warm Grey 500">
      <a:srgbClr val="858379"/>
    </a:custClr>
    <a:custClr name="Warm Grey 300">
      <a:srgbClr val="BCBBB2"/>
    </a:custClr>
    <a:custClr name="Warm Grey 100">
      <a:srgbClr val="F5F4F1"/>
    </a:custClr>
    <a:custClr name="Black">
      <a:srgbClr val="000000"/>
    </a:custClr>
    <a:custClr name="White">
      <a:srgbClr val="FFFFFF"/>
    </a:custClr>
  </a:custClrLst>
  <a:extLst>
    <a:ext uri="{05A4C25C-085E-4340-85A3-A5531E510DB2}">
      <thm15:themeFamily xmlns:thm15="http://schemas.microsoft.com/office/thememl/2012/main" name="DB Konzern_16_9.potx" id="{26B9BDFF-F39E-4F3B-B280-A01A2C9DBDEF}" vid="{C7428049-1A2B-4E0E-BAC0-33B0D08268E7}"/>
    </a:ext>
  </a:extLst>
</a:theme>
</file>

<file path=ppt/theme/theme2.xml><?xml version="1.0" encoding="utf-8"?>
<a:theme xmlns:a="http://schemas.openxmlformats.org/drawingml/2006/main" name="Office">
  <a:themeElements>
    <a:clrScheme name="Benutzerdefiniert 190">
      <a:dk1>
        <a:sysClr val="windowText" lastClr="000000"/>
      </a:dk1>
      <a:lt1>
        <a:sysClr val="window" lastClr="FFFFFF"/>
      </a:lt1>
      <a:dk2>
        <a:srgbClr val="000000"/>
      </a:dk2>
      <a:lt2>
        <a:srgbClr val="8D919B"/>
      </a:lt2>
      <a:accent1>
        <a:srgbClr val="D3D8DC"/>
      </a:accent1>
      <a:accent2>
        <a:srgbClr val="EC0016"/>
      </a:accent2>
      <a:accent3>
        <a:srgbClr val="EFF2F2"/>
      </a:accent3>
      <a:accent4>
        <a:srgbClr val="D3D8DC"/>
      </a:accent4>
      <a:accent5>
        <a:srgbClr val="555B63"/>
      </a:accent5>
      <a:accent6>
        <a:srgbClr val="EFF2F2"/>
      </a:accent6>
      <a:hlink>
        <a:srgbClr val="555B63"/>
      </a:hlink>
      <a:folHlink>
        <a:srgbClr val="D3D8DC"/>
      </a:folHlink>
    </a:clrScheme>
    <a:fontScheme name="Benutzerdefiniert 104">
      <a:majorFont>
        <a:latin typeface="DB Neo Office Head"/>
        <a:ea typeface=""/>
        <a:cs typeface=""/>
      </a:majorFont>
      <a:minorFont>
        <a:latin typeface="DB Neo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Benutzerdefiniert 190">
      <a:dk1>
        <a:sysClr val="windowText" lastClr="000000"/>
      </a:dk1>
      <a:lt1>
        <a:sysClr val="window" lastClr="FFFFFF"/>
      </a:lt1>
      <a:dk2>
        <a:srgbClr val="000000"/>
      </a:dk2>
      <a:lt2>
        <a:srgbClr val="8D919B"/>
      </a:lt2>
      <a:accent1>
        <a:srgbClr val="D3D8DC"/>
      </a:accent1>
      <a:accent2>
        <a:srgbClr val="EC0016"/>
      </a:accent2>
      <a:accent3>
        <a:srgbClr val="EFF2F2"/>
      </a:accent3>
      <a:accent4>
        <a:srgbClr val="D3D8DC"/>
      </a:accent4>
      <a:accent5>
        <a:srgbClr val="555B63"/>
      </a:accent5>
      <a:accent6>
        <a:srgbClr val="EFF2F2"/>
      </a:accent6>
      <a:hlink>
        <a:srgbClr val="555B63"/>
      </a:hlink>
      <a:folHlink>
        <a:srgbClr val="D3D8DC"/>
      </a:folHlink>
    </a:clrScheme>
    <a:fontScheme name="Benutzerdefiniert 104">
      <a:majorFont>
        <a:latin typeface="DB Neo Office Head"/>
        <a:ea typeface=""/>
        <a:cs typeface=""/>
      </a:majorFont>
      <a:minorFont>
        <a:latin typeface="DB Neo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308de7-cbf2-4db3-b128-fc4bef268382">
      <Terms xmlns="http://schemas.microsoft.com/office/infopath/2007/PartnerControls"/>
    </lcf76f155ced4ddcb4097134ff3c332f>
    <TaxCatchAll xmlns="251d3857-1bec-4278-a01e-5b62b052002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DAAC22A300EFC488459223E6AEAC79C" ma:contentTypeVersion="20" ma:contentTypeDescription="Ein neues Dokument erstellen." ma:contentTypeScope="" ma:versionID="0da6a6df4ddfea2dcfca6736039deaa0">
  <xsd:schema xmlns:xsd="http://www.w3.org/2001/XMLSchema" xmlns:xs="http://www.w3.org/2001/XMLSchema" xmlns:p="http://schemas.microsoft.com/office/2006/metadata/properties" xmlns:ns2="6f308de7-cbf2-4db3-b128-fc4bef268382" xmlns:ns3="251d3857-1bec-4278-a01e-5b62b0520020" targetNamespace="http://schemas.microsoft.com/office/2006/metadata/properties" ma:root="true" ma:fieldsID="8fb66c0ad3e9fb0239ebe4ec95433b3b" ns2:_="" ns3:_="">
    <xsd:import namespace="6f308de7-cbf2-4db3-b128-fc4bef268382"/>
    <xsd:import namespace="251d3857-1bec-4278-a01e-5b62b05200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308de7-cbf2-4db3-b128-fc4bef2683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f80f6d38-43b1-4def-ac06-3ce7426a3a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d3857-1bec-4278-a01e-5b62b052002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d7cc9e0-ebc8-4297-8632-999d3e9f084f}" ma:internalName="TaxCatchAll" ma:showField="CatchAllData" ma:web="251d3857-1bec-4278-a01e-5b62b05200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E87FAE-71AE-452B-9F7E-D1F43BD3C9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1D600B-5FBF-4D79-AF3C-5650A67E1140}">
  <ds:schemaRefs>
    <ds:schemaRef ds:uri="251d3857-1bec-4278-a01e-5b62b0520020"/>
    <ds:schemaRef ds:uri="6f308de7-cbf2-4db3-b128-fc4bef26838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E624FAA-E58A-447D-AC4B-909E379F769A}">
  <ds:schemaRefs>
    <ds:schemaRef ds:uri="251d3857-1bec-4278-a01e-5b62b0520020"/>
    <ds:schemaRef ds:uri="6f308de7-cbf2-4db3-b128-fc4bef26838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DB Konzern_16_9</Template>
  <TotalTime>0</TotalTime>
  <Words>1075</Words>
  <Application>Microsoft Office PowerPoint</Application>
  <PresentationFormat>Breitbild</PresentationFormat>
  <Paragraphs>184</Paragraphs>
  <Slides>20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9" baseType="lpstr">
      <vt:lpstr>Arial</vt:lpstr>
      <vt:lpstr>Courier New</vt:lpstr>
      <vt:lpstr>DB Head Black</vt:lpstr>
      <vt:lpstr>DB Head Light</vt:lpstr>
      <vt:lpstr>DB Neo Office</vt:lpstr>
      <vt:lpstr>DB Neo Office Head</vt:lpstr>
      <vt:lpstr>DB Office</vt:lpstr>
      <vt:lpstr>DB Sans</vt:lpstr>
      <vt:lpstr>DB</vt:lpstr>
      <vt:lpstr>PowerPoint-Präsentation</vt:lpstr>
      <vt:lpstr>Agenda</vt:lpstr>
      <vt:lpstr>PowerPoint-Präsentation</vt:lpstr>
      <vt:lpstr>Unterschied zwischen Lärmvorsorge und Lärmsanierung</vt:lpstr>
      <vt:lpstr>Das freiwillige Lärmsanierungsprogramm des Bundes Zielsetzung und Rahmenbedingungen</vt:lpstr>
      <vt:lpstr>Aktive und Passive Lärmsanierungsmaßnahmen</vt:lpstr>
      <vt:lpstr>PowerPoint-Präsentation</vt:lpstr>
      <vt:lpstr>Chronologie der Lärmsanierung im Elbtal</vt:lpstr>
      <vt:lpstr>Lärmsanierung im Elbtal (MU + Konventionelle LS)</vt:lpstr>
      <vt:lpstr>Umfang der Lärmsanierung im Elbtal (MU + LS)</vt:lpstr>
      <vt:lpstr>Alle Lärmschutzmaßnahmen in Weinböhla (MU, LS, LV)</vt:lpstr>
      <vt:lpstr>Alle Lärmschutzmaßnahmen in Coswig (MU, LS, LV)</vt:lpstr>
      <vt:lpstr>Lärmsanierung in Dresden (MU + LS)</vt:lpstr>
      <vt:lpstr>PowerPoint-Präsentation</vt:lpstr>
      <vt:lpstr>Wir setzen Lärmschutz in Abstimmung mit den Anwohnenden um  </vt:lpstr>
      <vt:lpstr>Berlin – Prag: in lärmbelasteten Gebieten schaffen wir Schutz    </vt:lpstr>
      <vt:lpstr>Vielen Dank für Ihre Aufmerksamkeit!     </vt:lpstr>
      <vt:lpstr>PowerPoint-Präsentation</vt:lpstr>
      <vt:lpstr>Information und Kontakt  Lärmsanierung 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Maximilian M Scholz</dc:creator>
  <cp:lastModifiedBy>Maximilian M Scholz</cp:lastModifiedBy>
  <cp:revision>2</cp:revision>
  <cp:lastPrinted>2019-09-19T09:42:22Z</cp:lastPrinted>
  <dcterms:created xsi:type="dcterms:W3CDTF">2026-05-13T08:37:25Z</dcterms:created>
  <dcterms:modified xsi:type="dcterms:W3CDTF">2026-07-06T13:59:01Z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0x0101006DAAC22A300EFC488459223E6AEAC79C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SIP_Label_3dac9f92-1d4e-4aae-b975-a9900684008d_Enabled">
    <vt:lpwstr>true</vt:lpwstr>
  </property>
  <property fmtid="{D5CDD505-2E9C-101B-9397-08002B2CF9AE}" pid="7" name="MSIP_Label_3dac9f92-1d4e-4aae-b975-a9900684008d_SetDate">
    <vt:lpwstr>2026-05-13T09:18:33Z</vt:lpwstr>
  </property>
  <property fmtid="{D5CDD505-2E9C-101B-9397-08002B2CF9AE}" pid="8" name="MSIP_Label_3dac9f92-1d4e-4aae-b975-a9900684008d_Method">
    <vt:lpwstr>Privileged</vt:lpwstr>
  </property>
  <property fmtid="{D5CDD505-2E9C-101B-9397-08002B2CF9AE}" pid="9" name="MSIP_Label_3dac9f92-1d4e-4aae-b975-a9900684008d_Name">
    <vt:lpwstr>DB Intern</vt:lpwstr>
  </property>
  <property fmtid="{D5CDD505-2E9C-101B-9397-08002B2CF9AE}" pid="10" name="MSIP_Label_3dac9f92-1d4e-4aae-b975-a9900684008d_SiteId">
    <vt:lpwstr>a1a72d9c-49e6-4f6d-9af6-5aafa1183bfd</vt:lpwstr>
  </property>
  <property fmtid="{D5CDD505-2E9C-101B-9397-08002B2CF9AE}" pid="11" name="MSIP_Label_3dac9f92-1d4e-4aae-b975-a9900684008d_ActionId">
    <vt:lpwstr>ce33f90d-40c7-4e93-a2ce-97f797c1e807</vt:lpwstr>
  </property>
  <property fmtid="{D5CDD505-2E9C-101B-9397-08002B2CF9AE}" pid="12" name="MSIP_Label_3dac9f92-1d4e-4aae-b975-a9900684008d_ContentBits">
    <vt:lpwstr>1</vt:lpwstr>
  </property>
  <property fmtid="{D5CDD505-2E9C-101B-9397-08002B2CF9AE}" pid="13" name="MSIP_Label_3dac9f92-1d4e-4aae-b975-a9900684008d_Tag">
    <vt:lpwstr>10, 0, 1, 1</vt:lpwstr>
  </property>
  <property fmtid="{D5CDD505-2E9C-101B-9397-08002B2CF9AE}" pid="14" name="ClassificationContentMarkingHeaderLocations">
    <vt:lpwstr>DB:8</vt:lpwstr>
  </property>
  <property fmtid="{D5CDD505-2E9C-101B-9397-08002B2CF9AE}" pid="15" name="ClassificationContentMarkingHeaderText">
    <vt:lpwstr>          DB Intern / DB internal</vt:lpwstr>
  </property>
  <property fmtid="{D5CDD505-2E9C-101B-9397-08002B2CF9AE}" pid="16" name="MediaServiceImageTags">
    <vt:lpwstr/>
  </property>
</Properties>
</file>